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4"/>
  </p:notesMasterIdLst>
  <p:handoutMasterIdLst>
    <p:handoutMasterId r:id="rId15"/>
  </p:handoutMasterIdLst>
  <p:sldIdLst>
    <p:sldId id="333" r:id="rId3"/>
    <p:sldId id="332" r:id="rId4"/>
    <p:sldId id="311" r:id="rId5"/>
    <p:sldId id="327" r:id="rId6"/>
    <p:sldId id="328" r:id="rId7"/>
    <p:sldId id="329" r:id="rId8"/>
    <p:sldId id="330" r:id="rId9"/>
    <p:sldId id="331" r:id="rId10"/>
    <p:sldId id="335" r:id="rId11"/>
    <p:sldId id="336" r:id="rId12"/>
    <p:sldId id="259" r:id="rId13"/>
  </p:sldIdLst>
  <p:sldSz cx="12192000" cy="6858000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79" userDrawn="1">
          <p15:clr>
            <a:srgbClr val="A4A3A4"/>
          </p15:clr>
        </p15:guide>
        <p15:guide id="2" pos="5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3AA9"/>
    <a:srgbClr val="B3D200"/>
    <a:srgbClr val="3D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0909" autoAdjust="0"/>
  </p:normalViewPr>
  <p:slideViewPr>
    <p:cSldViewPr>
      <p:cViewPr varScale="1">
        <p:scale>
          <a:sx n="114" d="100"/>
          <a:sy n="114" d="100"/>
        </p:scale>
        <p:origin x="414" y="114"/>
      </p:cViewPr>
      <p:guideLst>
        <p:guide orient="horz" pos="1979"/>
        <p:guide pos="5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3235" y="7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E21E51-9FB2-4A73-A545-9BDCF61FB92E}" type="doc">
      <dgm:prSet loTypeId="urn:microsoft.com/office/officeart/2005/8/layout/lProcess2" loCatId="list" qsTypeId="urn:microsoft.com/office/officeart/2005/8/quickstyle/3d9" qsCatId="3D" csTypeId="urn:microsoft.com/office/officeart/2005/8/colors/accent3_5" csCatId="accent3" phldr="1"/>
      <dgm:spPr/>
      <dgm:t>
        <a:bodyPr/>
        <a:lstStyle/>
        <a:p>
          <a:endParaRPr lang="cs-CZ"/>
        </a:p>
      </dgm:t>
    </dgm:pt>
    <dgm:pt modelId="{F285C119-E57B-47BC-8B04-9EB8555CB9DA}">
      <dgm:prSet phldrT="[Text]"/>
      <dgm:spPr>
        <a:solidFill>
          <a:srgbClr val="B5CD00"/>
        </a:solidFill>
      </dgm:spPr>
      <dgm:t>
        <a:bodyPr/>
        <a:lstStyle/>
        <a:p>
          <a:r>
            <a:rPr lang="cs-CZ" dirty="0">
              <a:ln>
                <a:noFill/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A</a:t>
          </a:r>
        </a:p>
      </dgm:t>
    </dgm:pt>
    <dgm:pt modelId="{0D18F42B-BCB9-427E-B636-E8BAEB7F9CE8}" type="parTrans" cxnId="{9F827613-F1B1-47F2-8D95-85A7675EEE75}">
      <dgm:prSet/>
      <dgm:spPr/>
      <dgm:t>
        <a:bodyPr/>
        <a:lstStyle/>
        <a:p>
          <a:endParaRPr lang="cs-CZ"/>
        </a:p>
      </dgm:t>
    </dgm:pt>
    <dgm:pt modelId="{C3708F5F-9767-4DB1-9228-0F90283A96B3}" type="sibTrans" cxnId="{9F827613-F1B1-47F2-8D95-85A7675EEE75}">
      <dgm:prSet/>
      <dgm:spPr/>
      <dgm:t>
        <a:bodyPr/>
        <a:lstStyle/>
        <a:p>
          <a:endParaRPr lang="cs-CZ"/>
        </a:p>
      </dgm:t>
    </dgm:pt>
    <dgm:pt modelId="{2C4C3069-09D2-423F-8F91-34FADBD6BF33}">
      <dgm:prSet phldrT="[Text]"/>
      <dgm:spPr>
        <a:solidFill>
          <a:srgbClr val="00AA0C"/>
        </a:solidFill>
      </dgm:spPr>
      <dgm:t>
        <a:bodyPr/>
        <a:lstStyle/>
        <a:p>
          <a:r>
            <a:rPr lang="cs-CZ" dirty="0"/>
            <a:t>zateplení</a:t>
          </a:r>
        </a:p>
      </dgm:t>
    </dgm:pt>
    <dgm:pt modelId="{D9CF60D3-EB71-4B27-982B-26CB90D90FDD}" type="parTrans" cxnId="{4EDD6B02-EF2A-4CEC-97F2-FECA8A7C1300}">
      <dgm:prSet/>
      <dgm:spPr/>
      <dgm:t>
        <a:bodyPr/>
        <a:lstStyle/>
        <a:p>
          <a:endParaRPr lang="cs-CZ"/>
        </a:p>
      </dgm:t>
    </dgm:pt>
    <dgm:pt modelId="{836D56DC-88B4-44E6-A42D-61E1EA14E3FE}" type="sibTrans" cxnId="{4EDD6B02-EF2A-4CEC-97F2-FECA8A7C1300}">
      <dgm:prSet/>
      <dgm:spPr/>
      <dgm:t>
        <a:bodyPr/>
        <a:lstStyle/>
        <a:p>
          <a:endParaRPr lang="cs-CZ"/>
        </a:p>
      </dgm:t>
    </dgm:pt>
    <dgm:pt modelId="{78C7EEA4-AD94-4193-9C03-0C585E8E45A9}">
      <dgm:prSet phldrT="[Text]"/>
      <dgm:spPr>
        <a:solidFill>
          <a:srgbClr val="00AA0C"/>
        </a:solidFill>
      </dgm:spPr>
      <dgm:t>
        <a:bodyPr/>
        <a:lstStyle/>
        <a:p>
          <a:r>
            <a:rPr lang="cs-CZ" dirty="0"/>
            <a:t>okna a dveře</a:t>
          </a:r>
        </a:p>
      </dgm:t>
    </dgm:pt>
    <dgm:pt modelId="{D4B49338-77A2-4EEF-BC3B-12E7FF4679C0}" type="parTrans" cxnId="{ED6FA11C-9E58-4181-A16D-203B03F7CB83}">
      <dgm:prSet/>
      <dgm:spPr/>
      <dgm:t>
        <a:bodyPr/>
        <a:lstStyle/>
        <a:p>
          <a:endParaRPr lang="cs-CZ"/>
        </a:p>
      </dgm:t>
    </dgm:pt>
    <dgm:pt modelId="{9F9E67AE-9AB7-45A4-BD0D-2118432DCE59}" type="sibTrans" cxnId="{ED6FA11C-9E58-4181-A16D-203B03F7CB83}">
      <dgm:prSet/>
      <dgm:spPr/>
      <dgm:t>
        <a:bodyPr/>
        <a:lstStyle/>
        <a:p>
          <a:endParaRPr lang="cs-CZ"/>
        </a:p>
      </dgm:t>
    </dgm:pt>
    <dgm:pt modelId="{000078D0-88BF-4F7C-BABB-749471FE868C}">
      <dgm:prSet phldrT="[Text]"/>
      <dgm:spPr>
        <a:solidFill>
          <a:srgbClr val="B5CD00"/>
        </a:solidFill>
      </dgm:spPr>
      <dgm:t>
        <a:bodyPr/>
        <a:lstStyle/>
        <a:p>
          <a:r>
            <a:rPr lang="cs-CZ" dirty="0">
              <a:ln>
                <a:noFill/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B</a:t>
          </a:r>
        </a:p>
      </dgm:t>
    </dgm:pt>
    <dgm:pt modelId="{355FC5EB-B0FE-4794-9771-0F1352E604F7}" type="parTrans" cxnId="{6CF2AF2A-4835-42DE-99CD-E65633EBCC11}">
      <dgm:prSet/>
      <dgm:spPr/>
      <dgm:t>
        <a:bodyPr/>
        <a:lstStyle/>
        <a:p>
          <a:endParaRPr lang="cs-CZ"/>
        </a:p>
      </dgm:t>
    </dgm:pt>
    <dgm:pt modelId="{296EC243-0DFC-4532-BBE8-9E18F426505F}" type="sibTrans" cxnId="{6CF2AF2A-4835-42DE-99CD-E65633EBCC11}">
      <dgm:prSet/>
      <dgm:spPr/>
      <dgm:t>
        <a:bodyPr/>
        <a:lstStyle/>
        <a:p>
          <a:endParaRPr lang="cs-CZ"/>
        </a:p>
      </dgm:t>
    </dgm:pt>
    <dgm:pt modelId="{BBAA972E-916D-4DB2-8759-0BEF65153349}">
      <dgm:prSet phldrT="[Text]"/>
      <dgm:spPr>
        <a:solidFill>
          <a:srgbClr val="00AA0C"/>
        </a:solidFill>
      </dgm:spPr>
      <dgm:t>
        <a:bodyPr/>
        <a:lstStyle/>
        <a:p>
          <a:r>
            <a:rPr lang="cs-CZ" dirty="0"/>
            <a:t>výstavba</a:t>
          </a:r>
        </a:p>
      </dgm:t>
    </dgm:pt>
    <dgm:pt modelId="{430026EB-DF6A-463A-A8B8-C2BF4119864D}" type="parTrans" cxnId="{41A30445-A92A-4386-A39A-795B839A33D1}">
      <dgm:prSet/>
      <dgm:spPr/>
      <dgm:t>
        <a:bodyPr/>
        <a:lstStyle/>
        <a:p>
          <a:endParaRPr lang="cs-CZ"/>
        </a:p>
      </dgm:t>
    </dgm:pt>
    <dgm:pt modelId="{9A073698-EA18-4800-A3A6-13224F5E02C1}" type="sibTrans" cxnId="{41A30445-A92A-4386-A39A-795B839A33D1}">
      <dgm:prSet/>
      <dgm:spPr/>
      <dgm:t>
        <a:bodyPr/>
        <a:lstStyle/>
        <a:p>
          <a:endParaRPr lang="cs-CZ"/>
        </a:p>
      </dgm:t>
    </dgm:pt>
    <dgm:pt modelId="{7BFADAEA-3C54-4413-9CFB-9049F2F35E38}">
      <dgm:prSet phldrT="[Text]"/>
      <dgm:spPr>
        <a:solidFill>
          <a:srgbClr val="B5CD00"/>
        </a:solidFill>
      </dgm:spPr>
      <dgm:t>
        <a:bodyPr/>
        <a:lstStyle/>
        <a:p>
          <a:r>
            <a:rPr lang="cs-CZ" dirty="0">
              <a:ln>
                <a:noFill/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C</a:t>
          </a:r>
        </a:p>
      </dgm:t>
    </dgm:pt>
    <dgm:pt modelId="{B198F676-CF27-46B8-B40B-3710C2A1E303}" type="parTrans" cxnId="{AC97E48E-5EF2-4919-B19C-474B09351E35}">
      <dgm:prSet/>
      <dgm:spPr/>
      <dgm:t>
        <a:bodyPr/>
        <a:lstStyle/>
        <a:p>
          <a:endParaRPr lang="cs-CZ"/>
        </a:p>
      </dgm:t>
    </dgm:pt>
    <dgm:pt modelId="{D7EC7B1C-799D-48C3-8764-C5DBB5EA9340}" type="sibTrans" cxnId="{AC97E48E-5EF2-4919-B19C-474B09351E35}">
      <dgm:prSet/>
      <dgm:spPr/>
      <dgm:t>
        <a:bodyPr/>
        <a:lstStyle/>
        <a:p>
          <a:endParaRPr lang="cs-CZ"/>
        </a:p>
      </dgm:t>
    </dgm:pt>
    <dgm:pt modelId="{F463AA79-1269-4C11-9B39-41A4FDF56D13}">
      <dgm:prSet phldrT="[Text]"/>
      <dgm:spPr>
        <a:solidFill>
          <a:srgbClr val="00AA0C"/>
        </a:solidFill>
      </dgm:spPr>
      <dgm:t>
        <a:bodyPr/>
        <a:lstStyle/>
        <a:p>
          <a:r>
            <a:rPr lang="cs-CZ" dirty="0"/>
            <a:t>příprava a realizace projektu</a:t>
          </a:r>
        </a:p>
      </dgm:t>
    </dgm:pt>
    <dgm:pt modelId="{D5FC012A-0D64-4C44-8FFD-09BD7BD9E9EE}" type="parTrans" cxnId="{F32496CC-DB35-40D3-AC88-2C97B2FBEF61}">
      <dgm:prSet/>
      <dgm:spPr/>
      <dgm:t>
        <a:bodyPr/>
        <a:lstStyle/>
        <a:p>
          <a:endParaRPr lang="cs-CZ"/>
        </a:p>
      </dgm:t>
    </dgm:pt>
    <dgm:pt modelId="{86DDA503-5E7E-4600-A987-4CE9BDF80FC6}" type="sibTrans" cxnId="{F32496CC-DB35-40D3-AC88-2C97B2FBEF61}">
      <dgm:prSet/>
      <dgm:spPr/>
      <dgm:t>
        <a:bodyPr/>
        <a:lstStyle/>
        <a:p>
          <a:endParaRPr lang="cs-CZ"/>
        </a:p>
      </dgm:t>
    </dgm:pt>
    <dgm:pt modelId="{CD7D7DA9-7084-4E6D-BCC9-C6FD233D3BB0}">
      <dgm:prSet phldrT="[Text]"/>
      <dgm:spPr>
        <a:solidFill>
          <a:srgbClr val="B5CD00"/>
        </a:solidFill>
      </dgm:spPr>
      <dgm:t>
        <a:bodyPr/>
        <a:lstStyle/>
        <a:p>
          <a:r>
            <a:rPr lang="cs-CZ" dirty="0">
              <a:ln>
                <a:noFill/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E</a:t>
          </a:r>
        </a:p>
      </dgm:t>
    </dgm:pt>
    <dgm:pt modelId="{D96A160F-D38C-4E12-AD6F-48BBCED553E6}" type="parTrans" cxnId="{CC29B9DC-5266-45A7-9ED4-93E6552D21CC}">
      <dgm:prSet/>
      <dgm:spPr/>
      <dgm:t>
        <a:bodyPr/>
        <a:lstStyle/>
        <a:p>
          <a:endParaRPr lang="cs-CZ"/>
        </a:p>
      </dgm:t>
    </dgm:pt>
    <dgm:pt modelId="{171213D6-629D-4AC0-BEAF-4B39BEE11C7F}" type="sibTrans" cxnId="{CC29B9DC-5266-45A7-9ED4-93E6552D21CC}">
      <dgm:prSet/>
      <dgm:spPr/>
      <dgm:t>
        <a:bodyPr/>
        <a:lstStyle/>
        <a:p>
          <a:endParaRPr lang="cs-CZ"/>
        </a:p>
      </dgm:t>
    </dgm:pt>
    <dgm:pt modelId="{783A1622-76D3-4137-83A2-C2E051C0488E}">
      <dgm:prSet phldrT="[Text]"/>
      <dgm:spPr>
        <a:solidFill>
          <a:srgbClr val="B5CD00"/>
        </a:solidFill>
      </dgm:spPr>
      <dgm:t>
        <a:bodyPr/>
        <a:lstStyle/>
        <a:p>
          <a:r>
            <a:rPr lang="cs-CZ" dirty="0">
              <a:ln>
                <a:noFill/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D</a:t>
          </a:r>
        </a:p>
      </dgm:t>
    </dgm:pt>
    <dgm:pt modelId="{539FBDBE-54B0-4001-A41E-C8340AD88DCF}" type="parTrans" cxnId="{B577FB52-E281-4ACC-ACED-6DA407FABADE}">
      <dgm:prSet/>
      <dgm:spPr/>
      <dgm:t>
        <a:bodyPr/>
        <a:lstStyle/>
        <a:p>
          <a:endParaRPr lang="cs-CZ"/>
        </a:p>
      </dgm:t>
    </dgm:pt>
    <dgm:pt modelId="{4D7CEAB3-8010-4DB5-A324-B6293D7CF933}" type="sibTrans" cxnId="{B577FB52-E281-4ACC-ACED-6DA407FABADE}">
      <dgm:prSet/>
      <dgm:spPr/>
      <dgm:t>
        <a:bodyPr/>
        <a:lstStyle/>
        <a:p>
          <a:endParaRPr lang="cs-CZ"/>
        </a:p>
      </dgm:t>
    </dgm:pt>
    <dgm:pt modelId="{1EB732BE-561B-407E-877E-9D10A327B0D3}">
      <dgm:prSet phldrT="[Text]"/>
      <dgm:spPr>
        <a:solidFill>
          <a:srgbClr val="00AA0C"/>
        </a:solidFill>
      </dgm:spPr>
      <dgm:t>
        <a:bodyPr/>
        <a:lstStyle/>
        <a:p>
          <a:r>
            <a:rPr lang="cs-CZ" dirty="0"/>
            <a:t>výměny zdrojů</a:t>
          </a:r>
        </a:p>
      </dgm:t>
    </dgm:pt>
    <dgm:pt modelId="{CC16AC48-27C0-4711-A7E4-D5D91BF78A06}" type="parTrans" cxnId="{4EE31AEB-54B4-4493-9AC8-7143E2EF7FC7}">
      <dgm:prSet/>
      <dgm:spPr/>
      <dgm:t>
        <a:bodyPr/>
        <a:lstStyle/>
        <a:p>
          <a:endParaRPr lang="cs-CZ"/>
        </a:p>
      </dgm:t>
    </dgm:pt>
    <dgm:pt modelId="{992FA8EB-ADAA-4A4F-BD2D-4BA64FFE5D3B}" type="sibTrans" cxnId="{4EE31AEB-54B4-4493-9AC8-7143E2EF7FC7}">
      <dgm:prSet/>
      <dgm:spPr/>
      <dgm:t>
        <a:bodyPr/>
        <a:lstStyle/>
        <a:p>
          <a:endParaRPr lang="cs-CZ"/>
        </a:p>
      </dgm:t>
    </dgm:pt>
    <dgm:pt modelId="{A7C14D8F-018D-422C-83A7-417A7B54690C}">
      <dgm:prSet phldrT="[Text]"/>
      <dgm:spPr>
        <a:solidFill>
          <a:srgbClr val="00AA0C"/>
        </a:solidFill>
      </dgm:spPr>
      <dgm:t>
        <a:bodyPr/>
        <a:lstStyle/>
        <a:p>
          <a:r>
            <a:rPr lang="cs-CZ" dirty="0"/>
            <a:t>solární systémy</a:t>
          </a:r>
        </a:p>
      </dgm:t>
    </dgm:pt>
    <dgm:pt modelId="{93E7AB2A-BA88-4AED-8247-403FC0922A72}" type="parTrans" cxnId="{90B0023A-2239-421B-A38B-DA66A13CC543}">
      <dgm:prSet/>
      <dgm:spPr/>
      <dgm:t>
        <a:bodyPr/>
        <a:lstStyle/>
        <a:p>
          <a:endParaRPr lang="cs-CZ"/>
        </a:p>
      </dgm:t>
    </dgm:pt>
    <dgm:pt modelId="{D5470226-8AA1-4070-88BD-42C0DDE7559F}" type="sibTrans" cxnId="{90B0023A-2239-421B-A38B-DA66A13CC543}">
      <dgm:prSet/>
      <dgm:spPr/>
      <dgm:t>
        <a:bodyPr/>
        <a:lstStyle/>
        <a:p>
          <a:endParaRPr lang="cs-CZ"/>
        </a:p>
      </dgm:t>
    </dgm:pt>
    <dgm:pt modelId="{8391CD5E-EC8E-4A41-A20F-2004A9A08D8E}">
      <dgm:prSet phldrT="[Text]"/>
      <dgm:spPr>
        <a:solidFill>
          <a:srgbClr val="00AA0C"/>
        </a:solidFill>
      </dgm:spPr>
      <dgm:t>
        <a:bodyPr/>
        <a:lstStyle/>
        <a:p>
          <a:r>
            <a:rPr lang="cs-CZ" dirty="0"/>
            <a:t>větrání</a:t>
          </a:r>
        </a:p>
      </dgm:t>
    </dgm:pt>
    <dgm:pt modelId="{32C62AE2-D5BC-4FF8-9B19-96D96FD71C1E}" type="parTrans" cxnId="{DC9E2986-2B2F-4189-A1E4-81B22EB1461F}">
      <dgm:prSet/>
      <dgm:spPr/>
      <dgm:t>
        <a:bodyPr/>
        <a:lstStyle/>
        <a:p>
          <a:endParaRPr lang="cs-CZ"/>
        </a:p>
      </dgm:t>
    </dgm:pt>
    <dgm:pt modelId="{EC8BB98D-2464-4991-80A1-4AEBDEE94957}" type="sibTrans" cxnId="{DC9E2986-2B2F-4189-A1E4-81B22EB1461F}">
      <dgm:prSet/>
      <dgm:spPr/>
      <dgm:t>
        <a:bodyPr/>
        <a:lstStyle/>
        <a:p>
          <a:endParaRPr lang="cs-CZ"/>
        </a:p>
      </dgm:t>
    </dgm:pt>
    <dgm:pt modelId="{8056B0C2-530B-4C37-A4F0-B6978B3C1B79}">
      <dgm:prSet phldrT="[Text]"/>
      <dgm:spPr>
        <a:solidFill>
          <a:srgbClr val="00AA0C"/>
        </a:solidFill>
      </dgm:spPr>
      <dgm:t>
        <a:bodyPr/>
        <a:lstStyle/>
        <a:p>
          <a:r>
            <a:rPr lang="cs-CZ" dirty="0"/>
            <a:t>odpadní teplo</a:t>
          </a:r>
        </a:p>
      </dgm:t>
    </dgm:pt>
    <dgm:pt modelId="{A71A4DD6-7A90-4282-94EF-0987671CB2F2}" type="parTrans" cxnId="{22AB1630-5F16-4973-894C-09012B1DA821}">
      <dgm:prSet/>
      <dgm:spPr/>
      <dgm:t>
        <a:bodyPr/>
        <a:lstStyle/>
        <a:p>
          <a:endParaRPr lang="cs-CZ"/>
        </a:p>
      </dgm:t>
    </dgm:pt>
    <dgm:pt modelId="{FA9795B3-9491-4E27-9F90-66BD0E4D24BB}" type="sibTrans" cxnId="{22AB1630-5F16-4973-894C-09012B1DA821}">
      <dgm:prSet/>
      <dgm:spPr/>
      <dgm:t>
        <a:bodyPr/>
        <a:lstStyle/>
        <a:p>
          <a:endParaRPr lang="cs-CZ"/>
        </a:p>
      </dgm:t>
    </dgm:pt>
    <dgm:pt modelId="{085C8EED-C586-4421-A88B-C586E86404AB}">
      <dgm:prSet phldrT="[Text]"/>
      <dgm:spPr>
        <a:solidFill>
          <a:srgbClr val="00AA0C"/>
        </a:solidFill>
      </dgm:spPr>
      <dgm:t>
        <a:bodyPr/>
        <a:lstStyle/>
        <a:p>
          <a:r>
            <a:rPr lang="cs-CZ" dirty="0"/>
            <a:t>zelené střechy</a:t>
          </a:r>
        </a:p>
      </dgm:t>
    </dgm:pt>
    <dgm:pt modelId="{5DFB86C1-FAFC-46D8-A6DC-15C21E8CB623}" type="parTrans" cxnId="{26E72E9F-4AC1-4E92-A3DD-A76BDF33953E}">
      <dgm:prSet/>
      <dgm:spPr/>
      <dgm:t>
        <a:bodyPr/>
        <a:lstStyle/>
        <a:p>
          <a:endParaRPr lang="cs-CZ"/>
        </a:p>
      </dgm:t>
    </dgm:pt>
    <dgm:pt modelId="{3BC81B8C-FC54-4947-9316-B9709144A663}" type="sibTrans" cxnId="{26E72E9F-4AC1-4E92-A3DD-A76BDF33953E}">
      <dgm:prSet/>
      <dgm:spPr/>
      <dgm:t>
        <a:bodyPr/>
        <a:lstStyle/>
        <a:p>
          <a:endParaRPr lang="cs-CZ"/>
        </a:p>
      </dgm:t>
    </dgm:pt>
    <dgm:pt modelId="{12C99D46-2877-4765-8027-D14BBE40A067}">
      <dgm:prSet phldrT="[Text]"/>
      <dgm:spPr>
        <a:solidFill>
          <a:srgbClr val="00AA0C"/>
        </a:solidFill>
      </dgm:spPr>
      <dgm:t>
        <a:bodyPr/>
        <a:lstStyle/>
        <a:p>
          <a:r>
            <a:rPr lang="cs-CZ" dirty="0"/>
            <a:t>dešťovka</a:t>
          </a:r>
        </a:p>
      </dgm:t>
    </dgm:pt>
    <dgm:pt modelId="{07EFFBFF-D115-4B6E-813A-D396D0C8F31D}" type="parTrans" cxnId="{B2B185F0-AD15-4D9B-B2AF-9C1448965C39}">
      <dgm:prSet/>
      <dgm:spPr/>
      <dgm:t>
        <a:bodyPr/>
        <a:lstStyle/>
        <a:p>
          <a:endParaRPr lang="cs-CZ"/>
        </a:p>
      </dgm:t>
    </dgm:pt>
    <dgm:pt modelId="{C303FE16-78E5-46C1-B824-250DDE7A34F2}" type="sibTrans" cxnId="{B2B185F0-AD15-4D9B-B2AF-9C1448965C39}">
      <dgm:prSet/>
      <dgm:spPr/>
      <dgm:t>
        <a:bodyPr/>
        <a:lstStyle/>
        <a:p>
          <a:endParaRPr lang="cs-CZ"/>
        </a:p>
      </dgm:t>
    </dgm:pt>
    <dgm:pt modelId="{5DE1D452-3F6C-4B74-B80B-673E606C68E5}">
      <dgm:prSet phldrT="[Text]"/>
      <dgm:spPr>
        <a:solidFill>
          <a:srgbClr val="00AA0C"/>
        </a:solidFill>
      </dgm:spPr>
      <dgm:t>
        <a:bodyPr/>
        <a:lstStyle/>
        <a:p>
          <a:r>
            <a:rPr lang="cs-CZ" dirty="0"/>
            <a:t>bonusy</a:t>
          </a:r>
        </a:p>
      </dgm:t>
    </dgm:pt>
    <dgm:pt modelId="{42CE9E2D-42E4-4E1E-AE3E-572F735985FD}" type="parTrans" cxnId="{F9227EC7-E032-408A-B8FC-8221D649E80E}">
      <dgm:prSet/>
      <dgm:spPr/>
      <dgm:t>
        <a:bodyPr/>
        <a:lstStyle/>
        <a:p>
          <a:endParaRPr lang="cs-CZ"/>
        </a:p>
      </dgm:t>
    </dgm:pt>
    <dgm:pt modelId="{9B7353FF-0C3D-4448-9C92-5E5A4F80A2FC}" type="sibTrans" cxnId="{F9227EC7-E032-408A-B8FC-8221D649E80E}">
      <dgm:prSet/>
      <dgm:spPr/>
      <dgm:t>
        <a:bodyPr/>
        <a:lstStyle/>
        <a:p>
          <a:endParaRPr lang="cs-CZ"/>
        </a:p>
      </dgm:t>
    </dgm:pt>
    <dgm:pt modelId="{4B2EBA56-C67F-4E38-AAAC-137A4F71AC28}">
      <dgm:prSet phldrT="[Text]"/>
      <dgm:spPr>
        <a:solidFill>
          <a:srgbClr val="00AA0C"/>
        </a:solidFill>
      </dgm:spPr>
      <dgm:t>
        <a:bodyPr/>
        <a:lstStyle/>
        <a:p>
          <a:r>
            <a:rPr lang="cs-CZ" dirty="0"/>
            <a:t>nákup</a:t>
          </a:r>
        </a:p>
      </dgm:t>
    </dgm:pt>
    <dgm:pt modelId="{40AEFA36-E41C-44E3-B569-0B6FE66B3A85}" type="parTrans" cxnId="{62A5C814-BF8D-406A-A3D8-CA716B45452B}">
      <dgm:prSet/>
      <dgm:spPr/>
      <dgm:t>
        <a:bodyPr/>
        <a:lstStyle/>
        <a:p>
          <a:endParaRPr lang="cs-CZ"/>
        </a:p>
      </dgm:t>
    </dgm:pt>
    <dgm:pt modelId="{775C3B32-D9F0-4460-BD4E-6CA56E775ED4}" type="sibTrans" cxnId="{62A5C814-BF8D-406A-A3D8-CA716B45452B}">
      <dgm:prSet/>
      <dgm:spPr/>
      <dgm:t>
        <a:bodyPr/>
        <a:lstStyle/>
        <a:p>
          <a:endParaRPr lang="cs-CZ"/>
        </a:p>
      </dgm:t>
    </dgm:pt>
    <dgm:pt modelId="{26488ED2-315E-4B85-BCD1-31A455D29420}" type="pres">
      <dgm:prSet presAssocID="{67E21E51-9FB2-4A73-A545-9BDCF61FB92E}" presName="theList" presStyleCnt="0">
        <dgm:presLayoutVars>
          <dgm:dir/>
          <dgm:animLvl val="lvl"/>
          <dgm:resizeHandles val="exact"/>
        </dgm:presLayoutVars>
      </dgm:prSet>
      <dgm:spPr/>
    </dgm:pt>
    <dgm:pt modelId="{26B0E9B3-6837-4D60-9CA6-4008DDD34A5C}" type="pres">
      <dgm:prSet presAssocID="{F285C119-E57B-47BC-8B04-9EB8555CB9DA}" presName="compNode" presStyleCnt="0"/>
      <dgm:spPr/>
    </dgm:pt>
    <dgm:pt modelId="{6C5ECB60-4223-4CE9-B4BA-ADB2086BC933}" type="pres">
      <dgm:prSet presAssocID="{F285C119-E57B-47BC-8B04-9EB8555CB9DA}" presName="aNode" presStyleLbl="bgShp" presStyleIdx="0" presStyleCnt="5"/>
      <dgm:spPr/>
    </dgm:pt>
    <dgm:pt modelId="{FA7417F5-CF9D-497B-8501-52C708CD492B}" type="pres">
      <dgm:prSet presAssocID="{F285C119-E57B-47BC-8B04-9EB8555CB9DA}" presName="textNode" presStyleLbl="bgShp" presStyleIdx="0" presStyleCnt="5"/>
      <dgm:spPr/>
    </dgm:pt>
    <dgm:pt modelId="{66326169-FF93-4327-81AE-9DA5315A5664}" type="pres">
      <dgm:prSet presAssocID="{F285C119-E57B-47BC-8B04-9EB8555CB9DA}" presName="compChildNode" presStyleCnt="0"/>
      <dgm:spPr/>
    </dgm:pt>
    <dgm:pt modelId="{5EE81644-C16E-42A4-888C-6A723B8ECCEB}" type="pres">
      <dgm:prSet presAssocID="{F285C119-E57B-47BC-8B04-9EB8555CB9DA}" presName="theInnerList" presStyleCnt="0"/>
      <dgm:spPr/>
    </dgm:pt>
    <dgm:pt modelId="{BA85BE8B-B8A6-4FA0-B3F3-760CE96AF1D6}" type="pres">
      <dgm:prSet presAssocID="{2C4C3069-09D2-423F-8F91-34FADBD6BF33}" presName="childNode" presStyleLbl="node1" presStyleIdx="0" presStyleCnt="12">
        <dgm:presLayoutVars>
          <dgm:bulletEnabled val="1"/>
        </dgm:presLayoutVars>
      </dgm:prSet>
      <dgm:spPr/>
    </dgm:pt>
    <dgm:pt modelId="{AB1E9FCA-48D4-49B5-93CD-19EBD2AD3A0F}" type="pres">
      <dgm:prSet presAssocID="{2C4C3069-09D2-423F-8F91-34FADBD6BF33}" presName="aSpace2" presStyleCnt="0"/>
      <dgm:spPr/>
    </dgm:pt>
    <dgm:pt modelId="{F0E03612-C90A-41DA-A1CC-ED263952765C}" type="pres">
      <dgm:prSet presAssocID="{78C7EEA4-AD94-4193-9C03-0C585E8E45A9}" presName="childNode" presStyleLbl="node1" presStyleIdx="1" presStyleCnt="12">
        <dgm:presLayoutVars>
          <dgm:bulletEnabled val="1"/>
        </dgm:presLayoutVars>
      </dgm:prSet>
      <dgm:spPr/>
    </dgm:pt>
    <dgm:pt modelId="{C7BEED24-2C25-4C68-9138-8209ABA64D14}" type="pres">
      <dgm:prSet presAssocID="{F285C119-E57B-47BC-8B04-9EB8555CB9DA}" presName="aSpace" presStyleCnt="0"/>
      <dgm:spPr/>
    </dgm:pt>
    <dgm:pt modelId="{8C56D15D-22A7-43AB-922D-A9D89212A4B5}" type="pres">
      <dgm:prSet presAssocID="{000078D0-88BF-4F7C-BABB-749471FE868C}" presName="compNode" presStyleCnt="0"/>
      <dgm:spPr/>
    </dgm:pt>
    <dgm:pt modelId="{B8B16E17-5BD4-4E31-9E47-8104A8552FC5}" type="pres">
      <dgm:prSet presAssocID="{000078D0-88BF-4F7C-BABB-749471FE868C}" presName="aNode" presStyleLbl="bgShp" presStyleIdx="1" presStyleCnt="5"/>
      <dgm:spPr/>
    </dgm:pt>
    <dgm:pt modelId="{39A807B7-F6DC-4357-AD9F-0B4D6E5CDD5C}" type="pres">
      <dgm:prSet presAssocID="{000078D0-88BF-4F7C-BABB-749471FE868C}" presName="textNode" presStyleLbl="bgShp" presStyleIdx="1" presStyleCnt="5"/>
      <dgm:spPr/>
    </dgm:pt>
    <dgm:pt modelId="{8392B7E7-36BC-4C32-8ADE-91DF913FB6AB}" type="pres">
      <dgm:prSet presAssocID="{000078D0-88BF-4F7C-BABB-749471FE868C}" presName="compChildNode" presStyleCnt="0"/>
      <dgm:spPr/>
    </dgm:pt>
    <dgm:pt modelId="{9C7CEC5F-A9F4-413A-8268-64362983F5E1}" type="pres">
      <dgm:prSet presAssocID="{000078D0-88BF-4F7C-BABB-749471FE868C}" presName="theInnerList" presStyleCnt="0"/>
      <dgm:spPr/>
    </dgm:pt>
    <dgm:pt modelId="{94F5B5ED-BDF0-43E9-BBA2-92D6F4A3C09D}" type="pres">
      <dgm:prSet presAssocID="{BBAA972E-916D-4DB2-8759-0BEF65153349}" presName="childNode" presStyleLbl="node1" presStyleIdx="2" presStyleCnt="12">
        <dgm:presLayoutVars>
          <dgm:bulletEnabled val="1"/>
        </dgm:presLayoutVars>
      </dgm:prSet>
      <dgm:spPr/>
    </dgm:pt>
    <dgm:pt modelId="{6F734806-4AC4-4592-A00F-10D2E4383F10}" type="pres">
      <dgm:prSet presAssocID="{BBAA972E-916D-4DB2-8759-0BEF65153349}" presName="aSpace2" presStyleCnt="0"/>
      <dgm:spPr/>
    </dgm:pt>
    <dgm:pt modelId="{82ECA390-6440-418D-A662-C420087CA0A3}" type="pres">
      <dgm:prSet presAssocID="{4B2EBA56-C67F-4E38-AAAC-137A4F71AC28}" presName="childNode" presStyleLbl="node1" presStyleIdx="3" presStyleCnt="12">
        <dgm:presLayoutVars>
          <dgm:bulletEnabled val="1"/>
        </dgm:presLayoutVars>
      </dgm:prSet>
      <dgm:spPr/>
    </dgm:pt>
    <dgm:pt modelId="{85B6E90A-BE33-4B08-97D8-5580C59FABE6}" type="pres">
      <dgm:prSet presAssocID="{000078D0-88BF-4F7C-BABB-749471FE868C}" presName="aSpace" presStyleCnt="0"/>
      <dgm:spPr/>
    </dgm:pt>
    <dgm:pt modelId="{E7C52FE2-FF4E-4EC0-9B4A-8BA31A8C8FCE}" type="pres">
      <dgm:prSet presAssocID="{7BFADAEA-3C54-4413-9CFB-9049F2F35E38}" presName="compNode" presStyleCnt="0"/>
      <dgm:spPr/>
    </dgm:pt>
    <dgm:pt modelId="{61822701-405F-4270-9A62-DDD6B530DFB2}" type="pres">
      <dgm:prSet presAssocID="{7BFADAEA-3C54-4413-9CFB-9049F2F35E38}" presName="aNode" presStyleLbl="bgShp" presStyleIdx="2" presStyleCnt="5"/>
      <dgm:spPr/>
    </dgm:pt>
    <dgm:pt modelId="{8D949F0F-BA9F-490C-A9F2-CF162B012BD6}" type="pres">
      <dgm:prSet presAssocID="{7BFADAEA-3C54-4413-9CFB-9049F2F35E38}" presName="textNode" presStyleLbl="bgShp" presStyleIdx="2" presStyleCnt="5"/>
      <dgm:spPr/>
    </dgm:pt>
    <dgm:pt modelId="{C5B6B2D1-FBEB-45C2-97AC-FA5860FAFC55}" type="pres">
      <dgm:prSet presAssocID="{7BFADAEA-3C54-4413-9CFB-9049F2F35E38}" presName="compChildNode" presStyleCnt="0"/>
      <dgm:spPr/>
    </dgm:pt>
    <dgm:pt modelId="{8625C53C-AC5F-4436-B3D5-3E1D784F1204}" type="pres">
      <dgm:prSet presAssocID="{7BFADAEA-3C54-4413-9CFB-9049F2F35E38}" presName="theInnerList" presStyleCnt="0"/>
      <dgm:spPr/>
    </dgm:pt>
    <dgm:pt modelId="{D3B3D64C-5B2F-49C8-BA9B-3881BFBEDB1E}" type="pres">
      <dgm:prSet presAssocID="{1EB732BE-561B-407E-877E-9D10A327B0D3}" presName="childNode" presStyleLbl="node1" presStyleIdx="4" presStyleCnt="12">
        <dgm:presLayoutVars>
          <dgm:bulletEnabled val="1"/>
        </dgm:presLayoutVars>
      </dgm:prSet>
      <dgm:spPr/>
    </dgm:pt>
    <dgm:pt modelId="{E2451BF9-1E3D-429C-841C-702706716A99}" type="pres">
      <dgm:prSet presAssocID="{1EB732BE-561B-407E-877E-9D10A327B0D3}" presName="aSpace2" presStyleCnt="0"/>
      <dgm:spPr/>
    </dgm:pt>
    <dgm:pt modelId="{53364423-A38A-42F7-8CAE-800FCA82FBE8}" type="pres">
      <dgm:prSet presAssocID="{A7C14D8F-018D-422C-83A7-417A7B54690C}" presName="childNode" presStyleLbl="node1" presStyleIdx="5" presStyleCnt="12">
        <dgm:presLayoutVars>
          <dgm:bulletEnabled val="1"/>
        </dgm:presLayoutVars>
      </dgm:prSet>
      <dgm:spPr/>
    </dgm:pt>
    <dgm:pt modelId="{AD5E4672-F0B8-4E8D-95F6-2196F26B134D}" type="pres">
      <dgm:prSet presAssocID="{A7C14D8F-018D-422C-83A7-417A7B54690C}" presName="aSpace2" presStyleCnt="0"/>
      <dgm:spPr/>
    </dgm:pt>
    <dgm:pt modelId="{861453BF-3710-457D-9310-A6BF23E12F4F}" type="pres">
      <dgm:prSet presAssocID="{8391CD5E-EC8E-4A41-A20F-2004A9A08D8E}" presName="childNode" presStyleLbl="node1" presStyleIdx="6" presStyleCnt="12">
        <dgm:presLayoutVars>
          <dgm:bulletEnabled val="1"/>
        </dgm:presLayoutVars>
      </dgm:prSet>
      <dgm:spPr/>
    </dgm:pt>
    <dgm:pt modelId="{C9B94467-1EF3-4859-AA0C-22C80F30FE0A}" type="pres">
      <dgm:prSet presAssocID="{8391CD5E-EC8E-4A41-A20F-2004A9A08D8E}" presName="aSpace2" presStyleCnt="0"/>
      <dgm:spPr/>
    </dgm:pt>
    <dgm:pt modelId="{00DA1376-2FBF-48E3-A1E5-ECA9CC7C2589}" type="pres">
      <dgm:prSet presAssocID="{8056B0C2-530B-4C37-A4F0-B6978B3C1B79}" presName="childNode" presStyleLbl="node1" presStyleIdx="7" presStyleCnt="12">
        <dgm:presLayoutVars>
          <dgm:bulletEnabled val="1"/>
        </dgm:presLayoutVars>
      </dgm:prSet>
      <dgm:spPr/>
    </dgm:pt>
    <dgm:pt modelId="{36B267FA-5525-4547-ADE1-8AB47A6844F1}" type="pres">
      <dgm:prSet presAssocID="{7BFADAEA-3C54-4413-9CFB-9049F2F35E38}" presName="aSpace" presStyleCnt="0"/>
      <dgm:spPr/>
    </dgm:pt>
    <dgm:pt modelId="{0552C3B8-46AC-465C-9120-61036FBD105F}" type="pres">
      <dgm:prSet presAssocID="{783A1622-76D3-4137-83A2-C2E051C0488E}" presName="compNode" presStyleCnt="0"/>
      <dgm:spPr/>
    </dgm:pt>
    <dgm:pt modelId="{FFCC137A-956C-4F73-8B6D-47070113696E}" type="pres">
      <dgm:prSet presAssocID="{783A1622-76D3-4137-83A2-C2E051C0488E}" presName="aNode" presStyleLbl="bgShp" presStyleIdx="3" presStyleCnt="5"/>
      <dgm:spPr/>
    </dgm:pt>
    <dgm:pt modelId="{9549DE60-9575-479B-8134-1BCEA51F8499}" type="pres">
      <dgm:prSet presAssocID="{783A1622-76D3-4137-83A2-C2E051C0488E}" presName="textNode" presStyleLbl="bgShp" presStyleIdx="3" presStyleCnt="5"/>
      <dgm:spPr/>
    </dgm:pt>
    <dgm:pt modelId="{09E11BE0-C04C-463C-9CA1-91EAAD081C91}" type="pres">
      <dgm:prSet presAssocID="{783A1622-76D3-4137-83A2-C2E051C0488E}" presName="compChildNode" presStyleCnt="0"/>
      <dgm:spPr/>
    </dgm:pt>
    <dgm:pt modelId="{AC91A76D-C66F-4775-8BA9-1585493DC322}" type="pres">
      <dgm:prSet presAssocID="{783A1622-76D3-4137-83A2-C2E051C0488E}" presName="theInnerList" presStyleCnt="0"/>
      <dgm:spPr/>
    </dgm:pt>
    <dgm:pt modelId="{3A30546A-4597-4663-A059-E989AFF2F25C}" type="pres">
      <dgm:prSet presAssocID="{085C8EED-C586-4421-A88B-C586E86404AB}" presName="childNode" presStyleLbl="node1" presStyleIdx="8" presStyleCnt="12">
        <dgm:presLayoutVars>
          <dgm:bulletEnabled val="1"/>
        </dgm:presLayoutVars>
      </dgm:prSet>
      <dgm:spPr/>
    </dgm:pt>
    <dgm:pt modelId="{5B5437C8-D7B4-456B-85BD-954F066AE739}" type="pres">
      <dgm:prSet presAssocID="{085C8EED-C586-4421-A88B-C586E86404AB}" presName="aSpace2" presStyleCnt="0"/>
      <dgm:spPr/>
    </dgm:pt>
    <dgm:pt modelId="{7407387F-B25E-4A2A-8E7A-2E5850B4993A}" type="pres">
      <dgm:prSet presAssocID="{12C99D46-2877-4765-8027-D14BBE40A067}" presName="childNode" presStyleLbl="node1" presStyleIdx="9" presStyleCnt="12">
        <dgm:presLayoutVars>
          <dgm:bulletEnabled val="1"/>
        </dgm:presLayoutVars>
      </dgm:prSet>
      <dgm:spPr/>
    </dgm:pt>
    <dgm:pt modelId="{03DE15D2-C2BA-4FE1-8D10-BD6540157DE5}" type="pres">
      <dgm:prSet presAssocID="{783A1622-76D3-4137-83A2-C2E051C0488E}" presName="aSpace" presStyleCnt="0"/>
      <dgm:spPr/>
    </dgm:pt>
    <dgm:pt modelId="{3FE3F235-66E5-4D67-8879-E2FE436269C3}" type="pres">
      <dgm:prSet presAssocID="{CD7D7DA9-7084-4E6D-BCC9-C6FD233D3BB0}" presName="compNode" presStyleCnt="0"/>
      <dgm:spPr/>
    </dgm:pt>
    <dgm:pt modelId="{FBBBAC6F-9D8C-42DC-862A-980CBBCE02C4}" type="pres">
      <dgm:prSet presAssocID="{CD7D7DA9-7084-4E6D-BCC9-C6FD233D3BB0}" presName="aNode" presStyleLbl="bgShp" presStyleIdx="4" presStyleCnt="5"/>
      <dgm:spPr/>
    </dgm:pt>
    <dgm:pt modelId="{0A59A38E-E8AD-46D7-9C41-23152729ADA2}" type="pres">
      <dgm:prSet presAssocID="{CD7D7DA9-7084-4E6D-BCC9-C6FD233D3BB0}" presName="textNode" presStyleLbl="bgShp" presStyleIdx="4" presStyleCnt="5"/>
      <dgm:spPr/>
    </dgm:pt>
    <dgm:pt modelId="{D0D1BFB9-3EC6-4551-9483-0DBB96998C25}" type="pres">
      <dgm:prSet presAssocID="{CD7D7DA9-7084-4E6D-BCC9-C6FD233D3BB0}" presName="compChildNode" presStyleCnt="0"/>
      <dgm:spPr/>
    </dgm:pt>
    <dgm:pt modelId="{51527542-5613-4F59-A148-BC16B3797B90}" type="pres">
      <dgm:prSet presAssocID="{CD7D7DA9-7084-4E6D-BCC9-C6FD233D3BB0}" presName="theInnerList" presStyleCnt="0"/>
      <dgm:spPr/>
    </dgm:pt>
    <dgm:pt modelId="{5F994EE2-188D-4F46-ABDF-90DD070DFFB5}" type="pres">
      <dgm:prSet presAssocID="{F463AA79-1269-4C11-9B39-41A4FDF56D13}" presName="childNode" presStyleLbl="node1" presStyleIdx="10" presStyleCnt="12">
        <dgm:presLayoutVars>
          <dgm:bulletEnabled val="1"/>
        </dgm:presLayoutVars>
      </dgm:prSet>
      <dgm:spPr/>
    </dgm:pt>
    <dgm:pt modelId="{7281AE1A-94AC-43E2-BDE4-55653736B40E}" type="pres">
      <dgm:prSet presAssocID="{F463AA79-1269-4C11-9B39-41A4FDF56D13}" presName="aSpace2" presStyleCnt="0"/>
      <dgm:spPr/>
    </dgm:pt>
    <dgm:pt modelId="{CE14CD7D-976A-4DF8-9BEE-4F4CF83D07D6}" type="pres">
      <dgm:prSet presAssocID="{5DE1D452-3F6C-4B74-B80B-673E606C68E5}" presName="childNode" presStyleLbl="node1" presStyleIdx="11" presStyleCnt="12">
        <dgm:presLayoutVars>
          <dgm:bulletEnabled val="1"/>
        </dgm:presLayoutVars>
      </dgm:prSet>
      <dgm:spPr/>
    </dgm:pt>
  </dgm:ptLst>
  <dgm:cxnLst>
    <dgm:cxn modelId="{4EDD6B02-EF2A-4CEC-97F2-FECA8A7C1300}" srcId="{F285C119-E57B-47BC-8B04-9EB8555CB9DA}" destId="{2C4C3069-09D2-423F-8F91-34FADBD6BF33}" srcOrd="0" destOrd="0" parTransId="{D9CF60D3-EB71-4B27-982B-26CB90D90FDD}" sibTransId="{836D56DC-88B4-44E6-A42D-61E1EA14E3FE}"/>
    <dgm:cxn modelId="{4B5DE50B-BB73-486E-BB89-8278CACE1AF3}" type="presOf" srcId="{8056B0C2-530B-4C37-A4F0-B6978B3C1B79}" destId="{00DA1376-2FBF-48E3-A1E5-ECA9CC7C2589}" srcOrd="0" destOrd="0" presId="urn:microsoft.com/office/officeart/2005/8/layout/lProcess2"/>
    <dgm:cxn modelId="{9F827613-F1B1-47F2-8D95-85A7675EEE75}" srcId="{67E21E51-9FB2-4A73-A545-9BDCF61FB92E}" destId="{F285C119-E57B-47BC-8B04-9EB8555CB9DA}" srcOrd="0" destOrd="0" parTransId="{0D18F42B-BCB9-427E-B636-E8BAEB7F9CE8}" sibTransId="{C3708F5F-9767-4DB1-9228-0F90283A96B3}"/>
    <dgm:cxn modelId="{62A5C814-BF8D-406A-A3D8-CA716B45452B}" srcId="{000078D0-88BF-4F7C-BABB-749471FE868C}" destId="{4B2EBA56-C67F-4E38-AAAC-137A4F71AC28}" srcOrd="1" destOrd="0" parTransId="{40AEFA36-E41C-44E3-B569-0B6FE66B3A85}" sibTransId="{775C3B32-D9F0-4460-BD4E-6CA56E775ED4}"/>
    <dgm:cxn modelId="{1FB7861B-400D-44E9-B277-B5B365CCEA69}" type="presOf" srcId="{000078D0-88BF-4F7C-BABB-749471FE868C}" destId="{39A807B7-F6DC-4357-AD9F-0B4D6E5CDD5C}" srcOrd="1" destOrd="0" presId="urn:microsoft.com/office/officeart/2005/8/layout/lProcess2"/>
    <dgm:cxn modelId="{ED6FA11C-9E58-4181-A16D-203B03F7CB83}" srcId="{F285C119-E57B-47BC-8B04-9EB8555CB9DA}" destId="{78C7EEA4-AD94-4193-9C03-0C585E8E45A9}" srcOrd="1" destOrd="0" parTransId="{D4B49338-77A2-4EEF-BC3B-12E7FF4679C0}" sibTransId="{9F9E67AE-9AB7-45A4-BD0D-2118432DCE59}"/>
    <dgm:cxn modelId="{0AB5F31E-DE92-4E19-A556-8414C099E36A}" type="presOf" srcId="{8391CD5E-EC8E-4A41-A20F-2004A9A08D8E}" destId="{861453BF-3710-457D-9310-A6BF23E12F4F}" srcOrd="0" destOrd="0" presId="urn:microsoft.com/office/officeart/2005/8/layout/lProcess2"/>
    <dgm:cxn modelId="{6CF2AF2A-4835-42DE-99CD-E65633EBCC11}" srcId="{67E21E51-9FB2-4A73-A545-9BDCF61FB92E}" destId="{000078D0-88BF-4F7C-BABB-749471FE868C}" srcOrd="1" destOrd="0" parTransId="{355FC5EB-B0FE-4794-9771-0F1352E604F7}" sibTransId="{296EC243-0DFC-4532-BBE8-9E18F426505F}"/>
    <dgm:cxn modelId="{22AB1630-5F16-4973-894C-09012B1DA821}" srcId="{7BFADAEA-3C54-4413-9CFB-9049F2F35E38}" destId="{8056B0C2-530B-4C37-A4F0-B6978B3C1B79}" srcOrd="3" destOrd="0" parTransId="{A71A4DD6-7A90-4282-94EF-0987671CB2F2}" sibTransId="{FA9795B3-9491-4E27-9F90-66BD0E4D24BB}"/>
    <dgm:cxn modelId="{44C76633-A911-46AE-B739-085C3C359614}" type="presOf" srcId="{4B2EBA56-C67F-4E38-AAAC-137A4F71AC28}" destId="{82ECA390-6440-418D-A662-C420087CA0A3}" srcOrd="0" destOrd="0" presId="urn:microsoft.com/office/officeart/2005/8/layout/lProcess2"/>
    <dgm:cxn modelId="{90B0023A-2239-421B-A38B-DA66A13CC543}" srcId="{7BFADAEA-3C54-4413-9CFB-9049F2F35E38}" destId="{A7C14D8F-018D-422C-83A7-417A7B54690C}" srcOrd="1" destOrd="0" parTransId="{93E7AB2A-BA88-4AED-8247-403FC0922A72}" sibTransId="{D5470226-8AA1-4070-88BD-42C0DDE7559F}"/>
    <dgm:cxn modelId="{B9333A41-2E53-4A33-B0D1-DDF64F3424CA}" type="presOf" srcId="{085C8EED-C586-4421-A88B-C586E86404AB}" destId="{3A30546A-4597-4663-A059-E989AFF2F25C}" srcOrd="0" destOrd="0" presId="urn:microsoft.com/office/officeart/2005/8/layout/lProcess2"/>
    <dgm:cxn modelId="{30CAC762-A014-489C-B101-EFAC3B33E3F6}" type="presOf" srcId="{BBAA972E-916D-4DB2-8759-0BEF65153349}" destId="{94F5B5ED-BDF0-43E9-BBA2-92D6F4A3C09D}" srcOrd="0" destOrd="0" presId="urn:microsoft.com/office/officeart/2005/8/layout/lProcess2"/>
    <dgm:cxn modelId="{41A30445-A92A-4386-A39A-795B839A33D1}" srcId="{000078D0-88BF-4F7C-BABB-749471FE868C}" destId="{BBAA972E-916D-4DB2-8759-0BEF65153349}" srcOrd="0" destOrd="0" parTransId="{430026EB-DF6A-463A-A8B8-C2BF4119864D}" sibTransId="{9A073698-EA18-4800-A3A6-13224F5E02C1}"/>
    <dgm:cxn modelId="{C6AD196A-1C3D-4CE0-AFFA-62DBDD992B3F}" type="presOf" srcId="{5DE1D452-3F6C-4B74-B80B-673E606C68E5}" destId="{CE14CD7D-976A-4DF8-9BEE-4F4CF83D07D6}" srcOrd="0" destOrd="0" presId="urn:microsoft.com/office/officeart/2005/8/layout/lProcess2"/>
    <dgm:cxn modelId="{CA25EA4F-B9B5-4871-848A-5071DFF6CF2D}" type="presOf" srcId="{78C7EEA4-AD94-4193-9C03-0C585E8E45A9}" destId="{F0E03612-C90A-41DA-A1CC-ED263952765C}" srcOrd="0" destOrd="0" presId="urn:microsoft.com/office/officeart/2005/8/layout/lProcess2"/>
    <dgm:cxn modelId="{35CF9070-5491-4239-A53F-766565449D90}" type="presOf" srcId="{7BFADAEA-3C54-4413-9CFB-9049F2F35E38}" destId="{61822701-405F-4270-9A62-DDD6B530DFB2}" srcOrd="0" destOrd="0" presId="urn:microsoft.com/office/officeart/2005/8/layout/lProcess2"/>
    <dgm:cxn modelId="{B577FB52-E281-4ACC-ACED-6DA407FABADE}" srcId="{67E21E51-9FB2-4A73-A545-9BDCF61FB92E}" destId="{783A1622-76D3-4137-83A2-C2E051C0488E}" srcOrd="3" destOrd="0" parTransId="{539FBDBE-54B0-4001-A41E-C8340AD88DCF}" sibTransId="{4D7CEAB3-8010-4DB5-A324-B6293D7CF933}"/>
    <dgm:cxn modelId="{BABA5B54-C990-40CC-AD67-3A8DA1CDFA33}" type="presOf" srcId="{1EB732BE-561B-407E-877E-9D10A327B0D3}" destId="{D3B3D64C-5B2F-49C8-BA9B-3881BFBEDB1E}" srcOrd="0" destOrd="0" presId="urn:microsoft.com/office/officeart/2005/8/layout/lProcess2"/>
    <dgm:cxn modelId="{836D257B-FA4B-43CD-A727-220CEFACEF88}" type="presOf" srcId="{12C99D46-2877-4765-8027-D14BBE40A067}" destId="{7407387F-B25E-4A2A-8E7A-2E5850B4993A}" srcOrd="0" destOrd="0" presId="urn:microsoft.com/office/officeart/2005/8/layout/lProcess2"/>
    <dgm:cxn modelId="{DC9E2986-2B2F-4189-A1E4-81B22EB1461F}" srcId="{7BFADAEA-3C54-4413-9CFB-9049F2F35E38}" destId="{8391CD5E-EC8E-4A41-A20F-2004A9A08D8E}" srcOrd="2" destOrd="0" parTransId="{32C62AE2-D5BC-4FF8-9B19-96D96FD71C1E}" sibTransId="{EC8BB98D-2464-4991-80A1-4AEBDEE94957}"/>
    <dgm:cxn modelId="{C00C6D8E-7084-43AB-9247-35EEBDF5D048}" type="presOf" srcId="{67E21E51-9FB2-4A73-A545-9BDCF61FB92E}" destId="{26488ED2-315E-4B85-BCD1-31A455D29420}" srcOrd="0" destOrd="0" presId="urn:microsoft.com/office/officeart/2005/8/layout/lProcess2"/>
    <dgm:cxn modelId="{AC97E48E-5EF2-4919-B19C-474B09351E35}" srcId="{67E21E51-9FB2-4A73-A545-9BDCF61FB92E}" destId="{7BFADAEA-3C54-4413-9CFB-9049F2F35E38}" srcOrd="2" destOrd="0" parTransId="{B198F676-CF27-46B8-B40B-3710C2A1E303}" sibTransId="{D7EC7B1C-799D-48C3-8764-C5DBB5EA9340}"/>
    <dgm:cxn modelId="{3140A590-1CFE-4A6C-9F1A-3A732F6A9080}" type="presOf" srcId="{CD7D7DA9-7084-4E6D-BCC9-C6FD233D3BB0}" destId="{FBBBAC6F-9D8C-42DC-862A-980CBBCE02C4}" srcOrd="0" destOrd="0" presId="urn:microsoft.com/office/officeart/2005/8/layout/lProcess2"/>
    <dgm:cxn modelId="{CCEA179D-0B70-41BB-B0DF-A311A3FB9567}" type="presOf" srcId="{F463AA79-1269-4C11-9B39-41A4FDF56D13}" destId="{5F994EE2-188D-4F46-ABDF-90DD070DFFB5}" srcOrd="0" destOrd="0" presId="urn:microsoft.com/office/officeart/2005/8/layout/lProcess2"/>
    <dgm:cxn modelId="{26E72E9F-4AC1-4E92-A3DD-A76BDF33953E}" srcId="{783A1622-76D3-4137-83A2-C2E051C0488E}" destId="{085C8EED-C586-4421-A88B-C586E86404AB}" srcOrd="0" destOrd="0" parTransId="{5DFB86C1-FAFC-46D8-A6DC-15C21E8CB623}" sibTransId="{3BC81B8C-FC54-4947-9316-B9709144A663}"/>
    <dgm:cxn modelId="{141807A2-7452-4210-A97B-FA6FA7CE0462}" type="presOf" srcId="{F285C119-E57B-47BC-8B04-9EB8555CB9DA}" destId="{FA7417F5-CF9D-497B-8501-52C708CD492B}" srcOrd="1" destOrd="0" presId="urn:microsoft.com/office/officeart/2005/8/layout/lProcess2"/>
    <dgm:cxn modelId="{B11D9FA9-F8EE-4AA6-B980-04C3035C6257}" type="presOf" srcId="{783A1622-76D3-4137-83A2-C2E051C0488E}" destId="{FFCC137A-956C-4F73-8B6D-47070113696E}" srcOrd="0" destOrd="0" presId="urn:microsoft.com/office/officeart/2005/8/layout/lProcess2"/>
    <dgm:cxn modelId="{451F2FB0-0D86-44F3-82D6-33562C26392D}" type="presOf" srcId="{7BFADAEA-3C54-4413-9CFB-9049F2F35E38}" destId="{8D949F0F-BA9F-490C-A9F2-CF162B012BD6}" srcOrd="1" destOrd="0" presId="urn:microsoft.com/office/officeart/2005/8/layout/lProcess2"/>
    <dgm:cxn modelId="{5956B3B0-F935-4628-8781-E86073195AB0}" type="presOf" srcId="{A7C14D8F-018D-422C-83A7-417A7B54690C}" destId="{53364423-A38A-42F7-8CAE-800FCA82FBE8}" srcOrd="0" destOrd="0" presId="urn:microsoft.com/office/officeart/2005/8/layout/lProcess2"/>
    <dgm:cxn modelId="{C19E2EC4-1342-4E72-A51D-A0D268403CCE}" type="presOf" srcId="{F285C119-E57B-47BC-8B04-9EB8555CB9DA}" destId="{6C5ECB60-4223-4CE9-B4BA-ADB2086BC933}" srcOrd="0" destOrd="0" presId="urn:microsoft.com/office/officeart/2005/8/layout/lProcess2"/>
    <dgm:cxn modelId="{248A9CC6-E320-43F2-B263-A070926492A7}" type="presOf" srcId="{2C4C3069-09D2-423F-8F91-34FADBD6BF33}" destId="{BA85BE8B-B8A6-4FA0-B3F3-760CE96AF1D6}" srcOrd="0" destOrd="0" presId="urn:microsoft.com/office/officeart/2005/8/layout/lProcess2"/>
    <dgm:cxn modelId="{F9227EC7-E032-408A-B8FC-8221D649E80E}" srcId="{CD7D7DA9-7084-4E6D-BCC9-C6FD233D3BB0}" destId="{5DE1D452-3F6C-4B74-B80B-673E606C68E5}" srcOrd="1" destOrd="0" parTransId="{42CE9E2D-42E4-4E1E-AE3E-572F735985FD}" sibTransId="{9B7353FF-0C3D-4448-9C92-5E5A4F80A2FC}"/>
    <dgm:cxn modelId="{F32496CC-DB35-40D3-AC88-2C97B2FBEF61}" srcId="{CD7D7DA9-7084-4E6D-BCC9-C6FD233D3BB0}" destId="{F463AA79-1269-4C11-9B39-41A4FDF56D13}" srcOrd="0" destOrd="0" parTransId="{D5FC012A-0D64-4C44-8FFD-09BD7BD9E9EE}" sibTransId="{86DDA503-5E7E-4600-A987-4CE9BDF80FC6}"/>
    <dgm:cxn modelId="{508AD4D0-4BBB-4825-835C-65E3C72EC616}" type="presOf" srcId="{CD7D7DA9-7084-4E6D-BCC9-C6FD233D3BB0}" destId="{0A59A38E-E8AD-46D7-9C41-23152729ADA2}" srcOrd="1" destOrd="0" presId="urn:microsoft.com/office/officeart/2005/8/layout/lProcess2"/>
    <dgm:cxn modelId="{CC29B9DC-5266-45A7-9ED4-93E6552D21CC}" srcId="{67E21E51-9FB2-4A73-A545-9BDCF61FB92E}" destId="{CD7D7DA9-7084-4E6D-BCC9-C6FD233D3BB0}" srcOrd="4" destOrd="0" parTransId="{D96A160F-D38C-4E12-AD6F-48BBCED553E6}" sibTransId="{171213D6-629D-4AC0-BEAF-4B39BEE11C7F}"/>
    <dgm:cxn modelId="{4EE31AEB-54B4-4493-9AC8-7143E2EF7FC7}" srcId="{7BFADAEA-3C54-4413-9CFB-9049F2F35E38}" destId="{1EB732BE-561B-407E-877E-9D10A327B0D3}" srcOrd="0" destOrd="0" parTransId="{CC16AC48-27C0-4711-A7E4-D5D91BF78A06}" sibTransId="{992FA8EB-ADAA-4A4F-BD2D-4BA64FFE5D3B}"/>
    <dgm:cxn modelId="{013455EF-8233-4A98-9AE7-4F719FAA24AE}" type="presOf" srcId="{783A1622-76D3-4137-83A2-C2E051C0488E}" destId="{9549DE60-9575-479B-8134-1BCEA51F8499}" srcOrd="1" destOrd="0" presId="urn:microsoft.com/office/officeart/2005/8/layout/lProcess2"/>
    <dgm:cxn modelId="{B2B185F0-AD15-4D9B-B2AF-9C1448965C39}" srcId="{783A1622-76D3-4137-83A2-C2E051C0488E}" destId="{12C99D46-2877-4765-8027-D14BBE40A067}" srcOrd="1" destOrd="0" parTransId="{07EFFBFF-D115-4B6E-813A-D396D0C8F31D}" sibTransId="{C303FE16-78E5-46C1-B824-250DDE7A34F2}"/>
    <dgm:cxn modelId="{72850FFC-5391-49F9-A66B-5D499F0C7C56}" type="presOf" srcId="{000078D0-88BF-4F7C-BABB-749471FE868C}" destId="{B8B16E17-5BD4-4E31-9E47-8104A8552FC5}" srcOrd="0" destOrd="0" presId="urn:microsoft.com/office/officeart/2005/8/layout/lProcess2"/>
    <dgm:cxn modelId="{F44E5507-134F-45E7-A03B-4BA0651B5CA5}" type="presParOf" srcId="{26488ED2-315E-4B85-BCD1-31A455D29420}" destId="{26B0E9B3-6837-4D60-9CA6-4008DDD34A5C}" srcOrd="0" destOrd="0" presId="urn:microsoft.com/office/officeart/2005/8/layout/lProcess2"/>
    <dgm:cxn modelId="{A0DD24D0-8593-45F1-8108-A9518F9A59FD}" type="presParOf" srcId="{26B0E9B3-6837-4D60-9CA6-4008DDD34A5C}" destId="{6C5ECB60-4223-4CE9-B4BA-ADB2086BC933}" srcOrd="0" destOrd="0" presId="urn:microsoft.com/office/officeart/2005/8/layout/lProcess2"/>
    <dgm:cxn modelId="{29C14123-CF19-4FD7-90D4-2C97E07FB48F}" type="presParOf" srcId="{26B0E9B3-6837-4D60-9CA6-4008DDD34A5C}" destId="{FA7417F5-CF9D-497B-8501-52C708CD492B}" srcOrd="1" destOrd="0" presId="urn:microsoft.com/office/officeart/2005/8/layout/lProcess2"/>
    <dgm:cxn modelId="{FBE18869-B6C4-4847-8734-12196A3E8B1A}" type="presParOf" srcId="{26B0E9B3-6837-4D60-9CA6-4008DDD34A5C}" destId="{66326169-FF93-4327-81AE-9DA5315A5664}" srcOrd="2" destOrd="0" presId="urn:microsoft.com/office/officeart/2005/8/layout/lProcess2"/>
    <dgm:cxn modelId="{ED027290-5147-44BB-97CA-85800745E02A}" type="presParOf" srcId="{66326169-FF93-4327-81AE-9DA5315A5664}" destId="{5EE81644-C16E-42A4-888C-6A723B8ECCEB}" srcOrd="0" destOrd="0" presId="urn:microsoft.com/office/officeart/2005/8/layout/lProcess2"/>
    <dgm:cxn modelId="{6D89F69E-8E25-4349-A934-DB36A3317E43}" type="presParOf" srcId="{5EE81644-C16E-42A4-888C-6A723B8ECCEB}" destId="{BA85BE8B-B8A6-4FA0-B3F3-760CE96AF1D6}" srcOrd="0" destOrd="0" presId="urn:microsoft.com/office/officeart/2005/8/layout/lProcess2"/>
    <dgm:cxn modelId="{8387DE8C-EC24-454F-A789-E585959F53FF}" type="presParOf" srcId="{5EE81644-C16E-42A4-888C-6A723B8ECCEB}" destId="{AB1E9FCA-48D4-49B5-93CD-19EBD2AD3A0F}" srcOrd="1" destOrd="0" presId="urn:microsoft.com/office/officeart/2005/8/layout/lProcess2"/>
    <dgm:cxn modelId="{4F09491F-AAEF-47E0-AEA6-776CC08F6CF7}" type="presParOf" srcId="{5EE81644-C16E-42A4-888C-6A723B8ECCEB}" destId="{F0E03612-C90A-41DA-A1CC-ED263952765C}" srcOrd="2" destOrd="0" presId="urn:microsoft.com/office/officeart/2005/8/layout/lProcess2"/>
    <dgm:cxn modelId="{F133D2B9-C9C7-4B94-B39E-9C8169B949F7}" type="presParOf" srcId="{26488ED2-315E-4B85-BCD1-31A455D29420}" destId="{C7BEED24-2C25-4C68-9138-8209ABA64D14}" srcOrd="1" destOrd="0" presId="urn:microsoft.com/office/officeart/2005/8/layout/lProcess2"/>
    <dgm:cxn modelId="{9AB9ABC9-AAED-4AC6-A146-59548636735C}" type="presParOf" srcId="{26488ED2-315E-4B85-BCD1-31A455D29420}" destId="{8C56D15D-22A7-43AB-922D-A9D89212A4B5}" srcOrd="2" destOrd="0" presId="urn:microsoft.com/office/officeart/2005/8/layout/lProcess2"/>
    <dgm:cxn modelId="{673813AA-8C32-4406-A9C3-FC531E7AD3D3}" type="presParOf" srcId="{8C56D15D-22A7-43AB-922D-A9D89212A4B5}" destId="{B8B16E17-5BD4-4E31-9E47-8104A8552FC5}" srcOrd="0" destOrd="0" presId="urn:microsoft.com/office/officeart/2005/8/layout/lProcess2"/>
    <dgm:cxn modelId="{A3C0E70B-C5CE-4FE8-9D2C-C290AF0A4D1C}" type="presParOf" srcId="{8C56D15D-22A7-43AB-922D-A9D89212A4B5}" destId="{39A807B7-F6DC-4357-AD9F-0B4D6E5CDD5C}" srcOrd="1" destOrd="0" presId="urn:microsoft.com/office/officeart/2005/8/layout/lProcess2"/>
    <dgm:cxn modelId="{3C5968EE-07F9-4968-84D9-903402081F12}" type="presParOf" srcId="{8C56D15D-22A7-43AB-922D-A9D89212A4B5}" destId="{8392B7E7-36BC-4C32-8ADE-91DF913FB6AB}" srcOrd="2" destOrd="0" presId="urn:microsoft.com/office/officeart/2005/8/layout/lProcess2"/>
    <dgm:cxn modelId="{D1CA4FEE-8D9B-4280-ADC9-EC04C957966E}" type="presParOf" srcId="{8392B7E7-36BC-4C32-8ADE-91DF913FB6AB}" destId="{9C7CEC5F-A9F4-413A-8268-64362983F5E1}" srcOrd="0" destOrd="0" presId="urn:microsoft.com/office/officeart/2005/8/layout/lProcess2"/>
    <dgm:cxn modelId="{9CBE3DBD-E95D-4CBE-A34E-F9AEB5F05743}" type="presParOf" srcId="{9C7CEC5F-A9F4-413A-8268-64362983F5E1}" destId="{94F5B5ED-BDF0-43E9-BBA2-92D6F4A3C09D}" srcOrd="0" destOrd="0" presId="urn:microsoft.com/office/officeart/2005/8/layout/lProcess2"/>
    <dgm:cxn modelId="{EC0D97AC-3932-4ABC-994F-8E71690E316A}" type="presParOf" srcId="{9C7CEC5F-A9F4-413A-8268-64362983F5E1}" destId="{6F734806-4AC4-4592-A00F-10D2E4383F10}" srcOrd="1" destOrd="0" presId="urn:microsoft.com/office/officeart/2005/8/layout/lProcess2"/>
    <dgm:cxn modelId="{DBD3CD24-3B95-42EE-A037-5FF24CF580ED}" type="presParOf" srcId="{9C7CEC5F-A9F4-413A-8268-64362983F5E1}" destId="{82ECA390-6440-418D-A662-C420087CA0A3}" srcOrd="2" destOrd="0" presId="urn:microsoft.com/office/officeart/2005/8/layout/lProcess2"/>
    <dgm:cxn modelId="{2552D574-548A-4DB7-9C62-28705CAAF00C}" type="presParOf" srcId="{26488ED2-315E-4B85-BCD1-31A455D29420}" destId="{85B6E90A-BE33-4B08-97D8-5580C59FABE6}" srcOrd="3" destOrd="0" presId="urn:microsoft.com/office/officeart/2005/8/layout/lProcess2"/>
    <dgm:cxn modelId="{F56342F6-3282-4EFA-BDF8-B861CBBAA67D}" type="presParOf" srcId="{26488ED2-315E-4B85-BCD1-31A455D29420}" destId="{E7C52FE2-FF4E-4EC0-9B4A-8BA31A8C8FCE}" srcOrd="4" destOrd="0" presId="urn:microsoft.com/office/officeart/2005/8/layout/lProcess2"/>
    <dgm:cxn modelId="{41B25C3E-58DB-4AC3-AC0A-1FDEF3883136}" type="presParOf" srcId="{E7C52FE2-FF4E-4EC0-9B4A-8BA31A8C8FCE}" destId="{61822701-405F-4270-9A62-DDD6B530DFB2}" srcOrd="0" destOrd="0" presId="urn:microsoft.com/office/officeart/2005/8/layout/lProcess2"/>
    <dgm:cxn modelId="{483D5EE1-09B0-49F7-BCD0-B88BB9F25067}" type="presParOf" srcId="{E7C52FE2-FF4E-4EC0-9B4A-8BA31A8C8FCE}" destId="{8D949F0F-BA9F-490C-A9F2-CF162B012BD6}" srcOrd="1" destOrd="0" presId="urn:microsoft.com/office/officeart/2005/8/layout/lProcess2"/>
    <dgm:cxn modelId="{35943033-9D1D-42A6-AA13-FBE45F7ECED7}" type="presParOf" srcId="{E7C52FE2-FF4E-4EC0-9B4A-8BA31A8C8FCE}" destId="{C5B6B2D1-FBEB-45C2-97AC-FA5860FAFC55}" srcOrd="2" destOrd="0" presId="urn:microsoft.com/office/officeart/2005/8/layout/lProcess2"/>
    <dgm:cxn modelId="{F7F0ED23-0859-4B14-8FFB-AD07C43A80D8}" type="presParOf" srcId="{C5B6B2D1-FBEB-45C2-97AC-FA5860FAFC55}" destId="{8625C53C-AC5F-4436-B3D5-3E1D784F1204}" srcOrd="0" destOrd="0" presId="urn:microsoft.com/office/officeart/2005/8/layout/lProcess2"/>
    <dgm:cxn modelId="{5C18B95B-56EB-4BD6-A827-E877BA3B7CA7}" type="presParOf" srcId="{8625C53C-AC5F-4436-B3D5-3E1D784F1204}" destId="{D3B3D64C-5B2F-49C8-BA9B-3881BFBEDB1E}" srcOrd="0" destOrd="0" presId="urn:microsoft.com/office/officeart/2005/8/layout/lProcess2"/>
    <dgm:cxn modelId="{4D4F38D4-74AC-43B8-8CCF-5DD11A5A4EB7}" type="presParOf" srcId="{8625C53C-AC5F-4436-B3D5-3E1D784F1204}" destId="{E2451BF9-1E3D-429C-841C-702706716A99}" srcOrd="1" destOrd="0" presId="urn:microsoft.com/office/officeart/2005/8/layout/lProcess2"/>
    <dgm:cxn modelId="{74F37113-874F-4FC6-8D2D-740758859739}" type="presParOf" srcId="{8625C53C-AC5F-4436-B3D5-3E1D784F1204}" destId="{53364423-A38A-42F7-8CAE-800FCA82FBE8}" srcOrd="2" destOrd="0" presId="urn:microsoft.com/office/officeart/2005/8/layout/lProcess2"/>
    <dgm:cxn modelId="{7D05F13B-9419-4A48-B265-6242B95F870F}" type="presParOf" srcId="{8625C53C-AC5F-4436-B3D5-3E1D784F1204}" destId="{AD5E4672-F0B8-4E8D-95F6-2196F26B134D}" srcOrd="3" destOrd="0" presId="urn:microsoft.com/office/officeart/2005/8/layout/lProcess2"/>
    <dgm:cxn modelId="{1C45B8F4-491A-49AE-8CAA-38E2740DAB70}" type="presParOf" srcId="{8625C53C-AC5F-4436-B3D5-3E1D784F1204}" destId="{861453BF-3710-457D-9310-A6BF23E12F4F}" srcOrd="4" destOrd="0" presId="urn:microsoft.com/office/officeart/2005/8/layout/lProcess2"/>
    <dgm:cxn modelId="{E27AE773-6CBC-4468-BFCC-2045C51302FB}" type="presParOf" srcId="{8625C53C-AC5F-4436-B3D5-3E1D784F1204}" destId="{C9B94467-1EF3-4859-AA0C-22C80F30FE0A}" srcOrd="5" destOrd="0" presId="urn:microsoft.com/office/officeart/2005/8/layout/lProcess2"/>
    <dgm:cxn modelId="{C55D7926-649A-4536-A400-2A4FE1607CD7}" type="presParOf" srcId="{8625C53C-AC5F-4436-B3D5-3E1D784F1204}" destId="{00DA1376-2FBF-48E3-A1E5-ECA9CC7C2589}" srcOrd="6" destOrd="0" presId="urn:microsoft.com/office/officeart/2005/8/layout/lProcess2"/>
    <dgm:cxn modelId="{C90E4DDD-2EA2-4387-8912-2F0694CB6ACB}" type="presParOf" srcId="{26488ED2-315E-4B85-BCD1-31A455D29420}" destId="{36B267FA-5525-4547-ADE1-8AB47A6844F1}" srcOrd="5" destOrd="0" presId="urn:microsoft.com/office/officeart/2005/8/layout/lProcess2"/>
    <dgm:cxn modelId="{8D8DB730-9449-4EE8-B2B4-9E06C6DD4BFB}" type="presParOf" srcId="{26488ED2-315E-4B85-BCD1-31A455D29420}" destId="{0552C3B8-46AC-465C-9120-61036FBD105F}" srcOrd="6" destOrd="0" presId="urn:microsoft.com/office/officeart/2005/8/layout/lProcess2"/>
    <dgm:cxn modelId="{46AC19BA-4B6B-4F37-8C29-86646B1E8EB7}" type="presParOf" srcId="{0552C3B8-46AC-465C-9120-61036FBD105F}" destId="{FFCC137A-956C-4F73-8B6D-47070113696E}" srcOrd="0" destOrd="0" presId="urn:microsoft.com/office/officeart/2005/8/layout/lProcess2"/>
    <dgm:cxn modelId="{80EC4840-C2DA-4D0D-B97C-4E3AEF39DD99}" type="presParOf" srcId="{0552C3B8-46AC-465C-9120-61036FBD105F}" destId="{9549DE60-9575-479B-8134-1BCEA51F8499}" srcOrd="1" destOrd="0" presId="urn:microsoft.com/office/officeart/2005/8/layout/lProcess2"/>
    <dgm:cxn modelId="{26538363-BB05-4808-A210-BF0093093EF5}" type="presParOf" srcId="{0552C3B8-46AC-465C-9120-61036FBD105F}" destId="{09E11BE0-C04C-463C-9CA1-91EAAD081C91}" srcOrd="2" destOrd="0" presId="urn:microsoft.com/office/officeart/2005/8/layout/lProcess2"/>
    <dgm:cxn modelId="{8F506466-C64D-4D05-83F4-FF59AD458FA2}" type="presParOf" srcId="{09E11BE0-C04C-463C-9CA1-91EAAD081C91}" destId="{AC91A76D-C66F-4775-8BA9-1585493DC322}" srcOrd="0" destOrd="0" presId="urn:microsoft.com/office/officeart/2005/8/layout/lProcess2"/>
    <dgm:cxn modelId="{222A9274-DB6B-493A-BFB9-D43FB33109F0}" type="presParOf" srcId="{AC91A76D-C66F-4775-8BA9-1585493DC322}" destId="{3A30546A-4597-4663-A059-E989AFF2F25C}" srcOrd="0" destOrd="0" presId="urn:microsoft.com/office/officeart/2005/8/layout/lProcess2"/>
    <dgm:cxn modelId="{D290378F-E567-4226-B272-EE6E6B7AE192}" type="presParOf" srcId="{AC91A76D-C66F-4775-8BA9-1585493DC322}" destId="{5B5437C8-D7B4-456B-85BD-954F066AE739}" srcOrd="1" destOrd="0" presId="urn:microsoft.com/office/officeart/2005/8/layout/lProcess2"/>
    <dgm:cxn modelId="{555C9EF4-C3D1-4002-A213-756AAC614652}" type="presParOf" srcId="{AC91A76D-C66F-4775-8BA9-1585493DC322}" destId="{7407387F-B25E-4A2A-8E7A-2E5850B4993A}" srcOrd="2" destOrd="0" presId="urn:microsoft.com/office/officeart/2005/8/layout/lProcess2"/>
    <dgm:cxn modelId="{DDB07405-FA19-4CA6-8C39-7F14A20CAF94}" type="presParOf" srcId="{26488ED2-315E-4B85-BCD1-31A455D29420}" destId="{03DE15D2-C2BA-4FE1-8D10-BD6540157DE5}" srcOrd="7" destOrd="0" presId="urn:microsoft.com/office/officeart/2005/8/layout/lProcess2"/>
    <dgm:cxn modelId="{F475EA26-34A5-4BB2-B2C7-BA9647B0C0E7}" type="presParOf" srcId="{26488ED2-315E-4B85-BCD1-31A455D29420}" destId="{3FE3F235-66E5-4D67-8879-E2FE436269C3}" srcOrd="8" destOrd="0" presId="urn:microsoft.com/office/officeart/2005/8/layout/lProcess2"/>
    <dgm:cxn modelId="{538A0620-8EB9-42F7-94B5-5ED1B36FE7F2}" type="presParOf" srcId="{3FE3F235-66E5-4D67-8879-E2FE436269C3}" destId="{FBBBAC6F-9D8C-42DC-862A-980CBBCE02C4}" srcOrd="0" destOrd="0" presId="urn:microsoft.com/office/officeart/2005/8/layout/lProcess2"/>
    <dgm:cxn modelId="{46B062D2-4352-4360-BF9E-631EEC0B1C76}" type="presParOf" srcId="{3FE3F235-66E5-4D67-8879-E2FE436269C3}" destId="{0A59A38E-E8AD-46D7-9C41-23152729ADA2}" srcOrd="1" destOrd="0" presId="urn:microsoft.com/office/officeart/2005/8/layout/lProcess2"/>
    <dgm:cxn modelId="{A3FF8229-FCDC-4950-91BB-6E9C087C16B5}" type="presParOf" srcId="{3FE3F235-66E5-4D67-8879-E2FE436269C3}" destId="{D0D1BFB9-3EC6-4551-9483-0DBB96998C25}" srcOrd="2" destOrd="0" presId="urn:microsoft.com/office/officeart/2005/8/layout/lProcess2"/>
    <dgm:cxn modelId="{5EEBAE0F-B464-4D82-A2BB-64859F87AF7F}" type="presParOf" srcId="{D0D1BFB9-3EC6-4551-9483-0DBB96998C25}" destId="{51527542-5613-4F59-A148-BC16B3797B90}" srcOrd="0" destOrd="0" presId="urn:microsoft.com/office/officeart/2005/8/layout/lProcess2"/>
    <dgm:cxn modelId="{ED1C0A97-265F-4526-BE95-721A22D02C7E}" type="presParOf" srcId="{51527542-5613-4F59-A148-BC16B3797B90}" destId="{5F994EE2-188D-4F46-ABDF-90DD070DFFB5}" srcOrd="0" destOrd="0" presId="urn:microsoft.com/office/officeart/2005/8/layout/lProcess2"/>
    <dgm:cxn modelId="{8569B787-A86D-4598-AE4A-BF5BFCE3855C}" type="presParOf" srcId="{51527542-5613-4F59-A148-BC16B3797B90}" destId="{7281AE1A-94AC-43E2-BDE4-55653736B40E}" srcOrd="1" destOrd="0" presId="urn:microsoft.com/office/officeart/2005/8/layout/lProcess2"/>
    <dgm:cxn modelId="{D37D177C-772B-4C02-AF7A-978F4B94465E}" type="presParOf" srcId="{51527542-5613-4F59-A148-BC16B3797B90}" destId="{CE14CD7D-976A-4DF8-9BEE-4F4CF83D07D6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ECB60-4223-4CE9-B4BA-ADB2086BC933}">
      <dsp:nvSpPr>
        <dsp:cNvPr id="0" name=""/>
        <dsp:cNvSpPr/>
      </dsp:nvSpPr>
      <dsp:spPr>
        <a:xfrm>
          <a:off x="4834" y="0"/>
          <a:ext cx="1696477" cy="3960440"/>
        </a:xfrm>
        <a:prstGeom prst="roundRect">
          <a:avLst>
            <a:gd name="adj" fmla="val 10000"/>
          </a:avLst>
        </a:prstGeom>
        <a:solidFill>
          <a:srgbClr val="B5CD00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>
              <a:ln>
                <a:noFill/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A</a:t>
          </a:r>
        </a:p>
      </dsp:txBody>
      <dsp:txXfrm>
        <a:off x="4834" y="0"/>
        <a:ext cx="1696477" cy="1188132"/>
      </dsp:txXfrm>
    </dsp:sp>
    <dsp:sp modelId="{BA85BE8B-B8A6-4FA0-B3F3-760CE96AF1D6}">
      <dsp:nvSpPr>
        <dsp:cNvPr id="0" name=""/>
        <dsp:cNvSpPr/>
      </dsp:nvSpPr>
      <dsp:spPr>
        <a:xfrm>
          <a:off x="174482" y="1189292"/>
          <a:ext cx="1357182" cy="1194126"/>
        </a:xfrm>
        <a:prstGeom prst="roundRect">
          <a:avLst>
            <a:gd name="adj" fmla="val 10000"/>
          </a:avLst>
        </a:prstGeom>
        <a:solidFill>
          <a:srgbClr val="00AA0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zateplení</a:t>
          </a:r>
        </a:p>
      </dsp:txBody>
      <dsp:txXfrm>
        <a:off x="209457" y="1224267"/>
        <a:ext cx="1287232" cy="1124176"/>
      </dsp:txXfrm>
    </dsp:sp>
    <dsp:sp modelId="{F0E03612-C90A-41DA-A1CC-ED263952765C}">
      <dsp:nvSpPr>
        <dsp:cNvPr id="0" name=""/>
        <dsp:cNvSpPr/>
      </dsp:nvSpPr>
      <dsp:spPr>
        <a:xfrm>
          <a:off x="174482" y="2567130"/>
          <a:ext cx="1357182" cy="1194126"/>
        </a:xfrm>
        <a:prstGeom prst="roundRect">
          <a:avLst>
            <a:gd name="adj" fmla="val 10000"/>
          </a:avLst>
        </a:prstGeom>
        <a:solidFill>
          <a:srgbClr val="00AA0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okna a dveře</a:t>
          </a:r>
        </a:p>
      </dsp:txBody>
      <dsp:txXfrm>
        <a:off x="209457" y="2602105"/>
        <a:ext cx="1287232" cy="1124176"/>
      </dsp:txXfrm>
    </dsp:sp>
    <dsp:sp modelId="{B8B16E17-5BD4-4E31-9E47-8104A8552FC5}">
      <dsp:nvSpPr>
        <dsp:cNvPr id="0" name=""/>
        <dsp:cNvSpPr/>
      </dsp:nvSpPr>
      <dsp:spPr>
        <a:xfrm>
          <a:off x="1828547" y="0"/>
          <a:ext cx="1696477" cy="3960440"/>
        </a:xfrm>
        <a:prstGeom prst="roundRect">
          <a:avLst>
            <a:gd name="adj" fmla="val 10000"/>
          </a:avLst>
        </a:prstGeom>
        <a:solidFill>
          <a:srgbClr val="B5CD00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>
              <a:ln>
                <a:noFill/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B</a:t>
          </a:r>
        </a:p>
      </dsp:txBody>
      <dsp:txXfrm>
        <a:off x="1828547" y="0"/>
        <a:ext cx="1696477" cy="1188132"/>
      </dsp:txXfrm>
    </dsp:sp>
    <dsp:sp modelId="{94F5B5ED-BDF0-43E9-BBA2-92D6F4A3C09D}">
      <dsp:nvSpPr>
        <dsp:cNvPr id="0" name=""/>
        <dsp:cNvSpPr/>
      </dsp:nvSpPr>
      <dsp:spPr>
        <a:xfrm>
          <a:off x="1998195" y="1189292"/>
          <a:ext cx="1357182" cy="1194126"/>
        </a:xfrm>
        <a:prstGeom prst="roundRect">
          <a:avLst>
            <a:gd name="adj" fmla="val 10000"/>
          </a:avLst>
        </a:prstGeom>
        <a:solidFill>
          <a:srgbClr val="00AA0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výstavba</a:t>
          </a:r>
        </a:p>
      </dsp:txBody>
      <dsp:txXfrm>
        <a:off x="2033170" y="1224267"/>
        <a:ext cx="1287232" cy="1124176"/>
      </dsp:txXfrm>
    </dsp:sp>
    <dsp:sp modelId="{82ECA390-6440-418D-A662-C420087CA0A3}">
      <dsp:nvSpPr>
        <dsp:cNvPr id="0" name=""/>
        <dsp:cNvSpPr/>
      </dsp:nvSpPr>
      <dsp:spPr>
        <a:xfrm>
          <a:off x="1998195" y="2567130"/>
          <a:ext cx="1357182" cy="1194126"/>
        </a:xfrm>
        <a:prstGeom prst="roundRect">
          <a:avLst>
            <a:gd name="adj" fmla="val 10000"/>
          </a:avLst>
        </a:prstGeom>
        <a:solidFill>
          <a:srgbClr val="00AA0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nákup</a:t>
          </a:r>
        </a:p>
      </dsp:txBody>
      <dsp:txXfrm>
        <a:off x="2033170" y="2602105"/>
        <a:ext cx="1287232" cy="1124176"/>
      </dsp:txXfrm>
    </dsp:sp>
    <dsp:sp modelId="{61822701-405F-4270-9A62-DDD6B530DFB2}">
      <dsp:nvSpPr>
        <dsp:cNvPr id="0" name=""/>
        <dsp:cNvSpPr/>
      </dsp:nvSpPr>
      <dsp:spPr>
        <a:xfrm>
          <a:off x="3652261" y="0"/>
          <a:ext cx="1696477" cy="3960440"/>
        </a:xfrm>
        <a:prstGeom prst="roundRect">
          <a:avLst>
            <a:gd name="adj" fmla="val 10000"/>
          </a:avLst>
        </a:prstGeom>
        <a:solidFill>
          <a:srgbClr val="B5CD00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>
              <a:ln>
                <a:noFill/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C</a:t>
          </a:r>
        </a:p>
      </dsp:txBody>
      <dsp:txXfrm>
        <a:off x="3652261" y="0"/>
        <a:ext cx="1696477" cy="1188132"/>
      </dsp:txXfrm>
    </dsp:sp>
    <dsp:sp modelId="{D3B3D64C-5B2F-49C8-BA9B-3881BFBEDB1E}">
      <dsp:nvSpPr>
        <dsp:cNvPr id="0" name=""/>
        <dsp:cNvSpPr/>
      </dsp:nvSpPr>
      <dsp:spPr>
        <a:xfrm>
          <a:off x="3821908" y="1188228"/>
          <a:ext cx="1357182" cy="576951"/>
        </a:xfrm>
        <a:prstGeom prst="roundRect">
          <a:avLst>
            <a:gd name="adj" fmla="val 10000"/>
          </a:avLst>
        </a:prstGeom>
        <a:solidFill>
          <a:srgbClr val="00AA0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výměny zdrojů</a:t>
          </a:r>
        </a:p>
      </dsp:txBody>
      <dsp:txXfrm>
        <a:off x="3838806" y="1205126"/>
        <a:ext cx="1323386" cy="543155"/>
      </dsp:txXfrm>
    </dsp:sp>
    <dsp:sp modelId="{53364423-A38A-42F7-8CAE-800FCA82FBE8}">
      <dsp:nvSpPr>
        <dsp:cNvPr id="0" name=""/>
        <dsp:cNvSpPr/>
      </dsp:nvSpPr>
      <dsp:spPr>
        <a:xfrm>
          <a:off x="3821908" y="1853942"/>
          <a:ext cx="1357182" cy="576951"/>
        </a:xfrm>
        <a:prstGeom prst="roundRect">
          <a:avLst>
            <a:gd name="adj" fmla="val 10000"/>
          </a:avLst>
        </a:prstGeom>
        <a:solidFill>
          <a:srgbClr val="00AA0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solární systémy</a:t>
          </a:r>
        </a:p>
      </dsp:txBody>
      <dsp:txXfrm>
        <a:off x="3838806" y="1870840"/>
        <a:ext cx="1323386" cy="543155"/>
      </dsp:txXfrm>
    </dsp:sp>
    <dsp:sp modelId="{861453BF-3710-457D-9310-A6BF23E12F4F}">
      <dsp:nvSpPr>
        <dsp:cNvPr id="0" name=""/>
        <dsp:cNvSpPr/>
      </dsp:nvSpPr>
      <dsp:spPr>
        <a:xfrm>
          <a:off x="3821908" y="2519655"/>
          <a:ext cx="1357182" cy="576951"/>
        </a:xfrm>
        <a:prstGeom prst="roundRect">
          <a:avLst>
            <a:gd name="adj" fmla="val 10000"/>
          </a:avLst>
        </a:prstGeom>
        <a:solidFill>
          <a:srgbClr val="00AA0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větrání</a:t>
          </a:r>
        </a:p>
      </dsp:txBody>
      <dsp:txXfrm>
        <a:off x="3838806" y="2536553"/>
        <a:ext cx="1323386" cy="543155"/>
      </dsp:txXfrm>
    </dsp:sp>
    <dsp:sp modelId="{00DA1376-2FBF-48E3-A1E5-ECA9CC7C2589}">
      <dsp:nvSpPr>
        <dsp:cNvPr id="0" name=""/>
        <dsp:cNvSpPr/>
      </dsp:nvSpPr>
      <dsp:spPr>
        <a:xfrm>
          <a:off x="3821908" y="3185369"/>
          <a:ext cx="1357182" cy="576951"/>
        </a:xfrm>
        <a:prstGeom prst="roundRect">
          <a:avLst>
            <a:gd name="adj" fmla="val 10000"/>
          </a:avLst>
        </a:prstGeom>
        <a:solidFill>
          <a:srgbClr val="00AA0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odpadní teplo</a:t>
          </a:r>
        </a:p>
      </dsp:txBody>
      <dsp:txXfrm>
        <a:off x="3838806" y="3202267"/>
        <a:ext cx="1323386" cy="543155"/>
      </dsp:txXfrm>
    </dsp:sp>
    <dsp:sp modelId="{FFCC137A-956C-4F73-8B6D-47070113696E}">
      <dsp:nvSpPr>
        <dsp:cNvPr id="0" name=""/>
        <dsp:cNvSpPr/>
      </dsp:nvSpPr>
      <dsp:spPr>
        <a:xfrm>
          <a:off x="5475974" y="0"/>
          <a:ext cx="1696477" cy="3960440"/>
        </a:xfrm>
        <a:prstGeom prst="roundRect">
          <a:avLst>
            <a:gd name="adj" fmla="val 10000"/>
          </a:avLst>
        </a:prstGeom>
        <a:solidFill>
          <a:srgbClr val="B5CD00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>
              <a:ln>
                <a:noFill/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D</a:t>
          </a:r>
        </a:p>
      </dsp:txBody>
      <dsp:txXfrm>
        <a:off x="5475974" y="0"/>
        <a:ext cx="1696477" cy="1188132"/>
      </dsp:txXfrm>
    </dsp:sp>
    <dsp:sp modelId="{3A30546A-4597-4663-A059-E989AFF2F25C}">
      <dsp:nvSpPr>
        <dsp:cNvPr id="0" name=""/>
        <dsp:cNvSpPr/>
      </dsp:nvSpPr>
      <dsp:spPr>
        <a:xfrm>
          <a:off x="5645622" y="1189292"/>
          <a:ext cx="1357182" cy="1194126"/>
        </a:xfrm>
        <a:prstGeom prst="roundRect">
          <a:avLst>
            <a:gd name="adj" fmla="val 10000"/>
          </a:avLst>
        </a:prstGeom>
        <a:solidFill>
          <a:srgbClr val="00AA0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zelené střechy</a:t>
          </a:r>
        </a:p>
      </dsp:txBody>
      <dsp:txXfrm>
        <a:off x="5680597" y="1224267"/>
        <a:ext cx="1287232" cy="1124176"/>
      </dsp:txXfrm>
    </dsp:sp>
    <dsp:sp modelId="{7407387F-B25E-4A2A-8E7A-2E5850B4993A}">
      <dsp:nvSpPr>
        <dsp:cNvPr id="0" name=""/>
        <dsp:cNvSpPr/>
      </dsp:nvSpPr>
      <dsp:spPr>
        <a:xfrm>
          <a:off x="5645622" y="2567130"/>
          <a:ext cx="1357182" cy="1194126"/>
        </a:xfrm>
        <a:prstGeom prst="roundRect">
          <a:avLst>
            <a:gd name="adj" fmla="val 10000"/>
          </a:avLst>
        </a:prstGeom>
        <a:solidFill>
          <a:srgbClr val="00AA0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dešťovka</a:t>
          </a:r>
        </a:p>
      </dsp:txBody>
      <dsp:txXfrm>
        <a:off x="5680597" y="2602105"/>
        <a:ext cx="1287232" cy="1124176"/>
      </dsp:txXfrm>
    </dsp:sp>
    <dsp:sp modelId="{FBBBAC6F-9D8C-42DC-862A-980CBBCE02C4}">
      <dsp:nvSpPr>
        <dsp:cNvPr id="0" name=""/>
        <dsp:cNvSpPr/>
      </dsp:nvSpPr>
      <dsp:spPr>
        <a:xfrm>
          <a:off x="7299687" y="0"/>
          <a:ext cx="1696477" cy="3960440"/>
        </a:xfrm>
        <a:prstGeom prst="roundRect">
          <a:avLst>
            <a:gd name="adj" fmla="val 10000"/>
          </a:avLst>
        </a:prstGeom>
        <a:solidFill>
          <a:srgbClr val="B5CD00"/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120" tIns="198120" rIns="198120" bIns="198120" numCol="1" spcCol="1270" anchor="ctr" anchorCtr="0">
          <a:noAutofit/>
        </a:bodyPr>
        <a:lstStyle/>
        <a:p>
          <a:pPr marL="0" lvl="0" indent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200" kern="1200" dirty="0">
              <a:ln>
                <a:noFill/>
              </a:ln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rPr>
            <a:t>E</a:t>
          </a:r>
        </a:p>
      </dsp:txBody>
      <dsp:txXfrm>
        <a:off x="7299687" y="0"/>
        <a:ext cx="1696477" cy="1188132"/>
      </dsp:txXfrm>
    </dsp:sp>
    <dsp:sp modelId="{5F994EE2-188D-4F46-ABDF-90DD070DFFB5}">
      <dsp:nvSpPr>
        <dsp:cNvPr id="0" name=""/>
        <dsp:cNvSpPr/>
      </dsp:nvSpPr>
      <dsp:spPr>
        <a:xfrm>
          <a:off x="7469335" y="1189292"/>
          <a:ext cx="1357182" cy="1194126"/>
        </a:xfrm>
        <a:prstGeom prst="roundRect">
          <a:avLst>
            <a:gd name="adj" fmla="val 10000"/>
          </a:avLst>
        </a:prstGeom>
        <a:solidFill>
          <a:srgbClr val="00AA0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příprava a realizace projektu</a:t>
          </a:r>
        </a:p>
      </dsp:txBody>
      <dsp:txXfrm>
        <a:off x="7504310" y="1224267"/>
        <a:ext cx="1287232" cy="1124176"/>
      </dsp:txXfrm>
    </dsp:sp>
    <dsp:sp modelId="{CE14CD7D-976A-4DF8-9BEE-4F4CF83D07D6}">
      <dsp:nvSpPr>
        <dsp:cNvPr id="0" name=""/>
        <dsp:cNvSpPr/>
      </dsp:nvSpPr>
      <dsp:spPr>
        <a:xfrm>
          <a:off x="7469335" y="2567130"/>
          <a:ext cx="1357182" cy="1194126"/>
        </a:xfrm>
        <a:prstGeom prst="roundRect">
          <a:avLst>
            <a:gd name="adj" fmla="val 10000"/>
          </a:avLst>
        </a:prstGeom>
        <a:solidFill>
          <a:srgbClr val="00AA0C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  <a:sp3d extrusionH="28000" prstMaterial="matte"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bonusy</a:t>
          </a:r>
        </a:p>
      </dsp:txBody>
      <dsp:txXfrm>
        <a:off x="7504310" y="2602105"/>
        <a:ext cx="1287232" cy="11241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B36BE6-78E2-4803-BA78-CC33E2D72512}" type="datetimeFigureOut">
              <a:rPr lang="cs-CZ" smtClean="0"/>
              <a:t>10.01.2023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5DAF1-4CFE-43E1-8A28-C0EF6A7F16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5142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D94EAA-3A60-471A-825E-C46F3CBF8F03}" type="datetimeFigureOut">
              <a:rPr lang="cs-CZ" smtClean="0"/>
              <a:t>10.01.2023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5630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6B51A-2E60-4DFC-84F8-2995E054CE1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6496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67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8593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6456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580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890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903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2267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04058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6B51A-2E60-4DFC-84F8-2995E054CE1F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93822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jpe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660598"/>
            <a:ext cx="1105876" cy="1328242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hasCustomPrompt="1"/>
          </p:nvPr>
        </p:nvSpPr>
        <p:spPr>
          <a:xfrm>
            <a:off x="983432" y="2683769"/>
            <a:ext cx="10153128" cy="1465312"/>
          </a:xfrm>
        </p:spPr>
        <p:txBody>
          <a:bodyPr/>
          <a:lstStyle>
            <a:lvl1pPr>
              <a:defRPr b="1">
                <a:solidFill>
                  <a:srgbClr val="003AA9"/>
                </a:solidFill>
              </a:defRPr>
            </a:lvl1pPr>
          </a:lstStyle>
          <a:p>
            <a:r>
              <a:rPr lang="cs-CZ" dirty="0"/>
              <a:t>Toto je pouze slepý název prezentace</a:t>
            </a:r>
          </a:p>
        </p:txBody>
      </p:sp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83432" y="5027888"/>
            <a:ext cx="10153128" cy="1126976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oddělení, odbor</a:t>
            </a:r>
          </a:p>
          <a:p>
            <a:r>
              <a:rPr lang="cs-CZ" dirty="0"/>
              <a:t>Státní fond životního prostředí ČR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0"/>
          <a:stretch/>
        </p:blipFill>
        <p:spPr>
          <a:xfrm>
            <a:off x="6348288" y="660598"/>
            <a:ext cx="4788272" cy="125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259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 userDrawn="1"/>
        </p:nvSpPr>
        <p:spPr>
          <a:xfrm>
            <a:off x="670081" y="4293096"/>
            <a:ext cx="8428218" cy="5331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800" b="1" kern="1200" dirty="0">
                <a:solidFill>
                  <a:srgbClr val="003AA9"/>
                </a:solidFill>
                <a:latin typeface="+mj-lt"/>
                <a:ea typeface="+mj-ea"/>
                <a:cs typeface="+mj-cs"/>
              </a:rPr>
              <a:t>www.</a:t>
            </a:r>
            <a:r>
              <a:rPr lang="cs-CZ" sz="2800" b="1" kern="1200" dirty="0">
                <a:solidFill>
                  <a:srgbClr val="3DA200"/>
                </a:solidFill>
                <a:latin typeface="+mj-lt"/>
                <a:ea typeface="+mj-ea"/>
                <a:cs typeface="+mj-cs"/>
              </a:rPr>
              <a:t>novazelena</a:t>
            </a:r>
            <a:r>
              <a:rPr lang="cs-CZ" sz="2800" b="1" kern="1200" dirty="0">
                <a:solidFill>
                  <a:srgbClr val="B3D200"/>
                </a:solidFill>
                <a:latin typeface="+mj-lt"/>
                <a:ea typeface="+mj-ea"/>
                <a:cs typeface="+mj-cs"/>
              </a:rPr>
              <a:t>usporam.cz</a:t>
            </a:r>
          </a:p>
          <a:p>
            <a:pPr marL="108000" algn="l">
              <a:lnSpc>
                <a:spcPct val="100000"/>
              </a:lnSpc>
            </a:pPr>
            <a:r>
              <a:rPr lang="cs-CZ" sz="2800" b="1" dirty="0">
                <a:solidFill>
                  <a:schemeClr val="tx1"/>
                </a:solidFill>
                <a:latin typeface="+mn-lt"/>
              </a:rPr>
              <a:t> </a:t>
            </a: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88" y="5661248"/>
            <a:ext cx="2648405" cy="73758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39862" r="6802" b="40743"/>
          <a:stretch/>
        </p:blipFill>
        <p:spPr>
          <a:xfrm>
            <a:off x="5807968" y="5767666"/>
            <a:ext cx="2664296" cy="593564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 userDrawn="1"/>
        </p:nvSpPr>
        <p:spPr>
          <a:xfrm>
            <a:off x="695400" y="2126047"/>
            <a:ext cx="6336704" cy="8508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400" b="1" dirty="0">
                <a:solidFill>
                  <a:srgbClr val="003AA9"/>
                </a:solidFill>
                <a:latin typeface="+mn-lt"/>
              </a:rPr>
              <a:t>Děkuji za pozornost!</a:t>
            </a:r>
          </a:p>
        </p:txBody>
      </p:sp>
      <p:sp>
        <p:nvSpPr>
          <p:cNvPr id="2" name="Obdélník 1"/>
          <p:cNvSpPr/>
          <p:nvPr userDrawn="1"/>
        </p:nvSpPr>
        <p:spPr>
          <a:xfrm>
            <a:off x="8112224" y="116632"/>
            <a:ext cx="388843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0"/>
          <a:stretch/>
        </p:blipFill>
        <p:spPr>
          <a:xfrm>
            <a:off x="988037" y="5373216"/>
            <a:ext cx="4239339" cy="1112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42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Text a 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rázek 13"/>
          <p:cNvSpPr>
            <a:spLocks noGrp="1" noChangeAspect="1"/>
          </p:cNvSpPr>
          <p:nvPr>
            <p:ph type="pic" sz="quarter" idx="17"/>
          </p:nvPr>
        </p:nvSpPr>
        <p:spPr>
          <a:xfrm>
            <a:off x="9222656" y="1084008"/>
            <a:ext cx="2244779" cy="4810240"/>
          </a:xfrm>
          <a:prstGeom prst="rect">
            <a:avLst/>
          </a:prstGeom>
        </p:spPr>
        <p:txBody>
          <a:bodyPr/>
          <a:lstStyle>
            <a:lvl1pPr>
              <a:defRPr sz="1333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7" name="Zástupný symbol pro text 16"/>
          <p:cNvSpPr>
            <a:spLocks noGrp="1"/>
          </p:cNvSpPr>
          <p:nvPr>
            <p:ph type="body" sz="quarter" idx="19"/>
          </p:nvPr>
        </p:nvSpPr>
        <p:spPr>
          <a:xfrm>
            <a:off x="815414" y="1985928"/>
            <a:ext cx="7968885" cy="390832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Tx/>
              <a:buFontTx/>
              <a:buNone/>
              <a:tabLst/>
              <a:defRPr sz="1600" kern="0" baseline="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241294" marR="0" indent="-241294" algn="l" defTabSz="7238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33"/>
              </a:spcAft>
              <a:buClrTx/>
              <a:buSzPct val="100000"/>
              <a:buFont typeface="Roboto" pitchFamily="2" charset="0"/>
              <a:buChar char="–"/>
              <a:tabLst/>
              <a:defRPr sz="16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241294" marR="0" indent="241294" algn="l" defTabSz="72388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accent6"/>
                </a:solidFill>
                <a:latin typeface="+mn-lt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482588" marR="0" indent="-241294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latin typeface="+mn-lt"/>
                <a:ea typeface="Roboto Medium" pitchFamily="2" charset="0"/>
                <a:cs typeface="Roboto Medium" pitchFamily="2" charset="0"/>
              </a:defRPr>
            </a:lvl4pPr>
            <a:lvl5pPr marL="713300" marR="0" indent="-230712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sz="1600">
                <a:solidFill>
                  <a:schemeClr val="tx2"/>
                </a:solidFill>
                <a:latin typeface="+mn-lt"/>
                <a:ea typeface="Roboto Medium" pitchFamily="2" charset="0"/>
                <a:cs typeface="Roboto Medium" pitchFamily="2" charset="0"/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kumimoji="0" lang="en-US" dirty="0"/>
          </a:p>
        </p:txBody>
      </p:sp>
      <p:sp>
        <p:nvSpPr>
          <p:cNvPr id="8" name="Nadpis 1"/>
          <p:cNvSpPr>
            <a:spLocks noGrp="1"/>
          </p:cNvSpPr>
          <p:nvPr>
            <p:ph type="title" hasCustomPrompt="1"/>
          </p:nvPr>
        </p:nvSpPr>
        <p:spPr>
          <a:xfrm>
            <a:off x="815414" y="1084009"/>
            <a:ext cx="7968885" cy="72153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>
              <a:defRPr sz="2000" b="1" kern="0" cap="all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7636755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ul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660598"/>
            <a:ext cx="1105876" cy="1328242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hasCustomPrompt="1"/>
          </p:nvPr>
        </p:nvSpPr>
        <p:spPr>
          <a:xfrm>
            <a:off x="983432" y="2683769"/>
            <a:ext cx="10153128" cy="1465312"/>
          </a:xfrm>
        </p:spPr>
        <p:txBody>
          <a:bodyPr/>
          <a:lstStyle>
            <a:lvl1pPr>
              <a:defRPr b="1">
                <a:solidFill>
                  <a:srgbClr val="005949"/>
                </a:solidFill>
              </a:defRPr>
            </a:lvl1pPr>
          </a:lstStyle>
          <a:p>
            <a:r>
              <a:rPr lang="cs-CZ" dirty="0"/>
              <a:t>Toto je pouze slepý název prezentace</a:t>
            </a:r>
          </a:p>
        </p:txBody>
      </p:sp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983432" y="5027888"/>
            <a:ext cx="10153128" cy="1126976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oddělení, odbor</a:t>
            </a:r>
          </a:p>
          <a:p>
            <a:r>
              <a:rPr lang="cs-CZ" dirty="0"/>
              <a:t>Státní fond životního prostředí ČR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0"/>
          <a:stretch/>
        </p:blipFill>
        <p:spPr>
          <a:xfrm>
            <a:off x="6348288" y="660598"/>
            <a:ext cx="4788272" cy="125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603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ulk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548680"/>
            <a:ext cx="1584176" cy="1902716"/>
          </a:xfrm>
          <a:prstGeom prst="rect">
            <a:avLst/>
          </a:prstGeom>
        </p:spPr>
      </p:pic>
      <p:sp>
        <p:nvSpPr>
          <p:cNvPr id="5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839416" y="5301208"/>
            <a:ext cx="7416824" cy="1126976"/>
          </a:xfrm>
        </p:spPr>
        <p:txBody>
          <a:bodyPr>
            <a:normAutofit/>
          </a:bodyPr>
          <a:lstStyle>
            <a:lvl1pPr marL="0" indent="0" algn="l"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Jméno Příjmení</a:t>
            </a:r>
          </a:p>
          <a:p>
            <a:r>
              <a:rPr lang="cs-CZ" dirty="0"/>
              <a:t>oddělení, odbor</a:t>
            </a:r>
          </a:p>
          <a:p>
            <a:r>
              <a:rPr lang="cs-CZ" dirty="0"/>
              <a:t>Státní fond životního prostředí ČR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148" y="-12558"/>
            <a:ext cx="5621955" cy="5961821"/>
          </a:xfrm>
          <a:prstGeom prst="rect">
            <a:avLst/>
          </a:prstGeom>
        </p:spPr>
      </p:pic>
      <p:sp>
        <p:nvSpPr>
          <p:cNvPr id="4" name="Nadpis 1"/>
          <p:cNvSpPr>
            <a:spLocks noGrp="1"/>
          </p:cNvSpPr>
          <p:nvPr>
            <p:ph type="ctrTitle" hasCustomPrompt="1"/>
          </p:nvPr>
        </p:nvSpPr>
        <p:spPr>
          <a:xfrm>
            <a:off x="839416" y="3212976"/>
            <a:ext cx="7416824" cy="14653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Toto je pouze slepý název prezentace</a:t>
            </a:r>
          </a:p>
        </p:txBody>
      </p:sp>
    </p:spTree>
    <p:extLst>
      <p:ext uri="{BB962C8B-B14F-4D97-AF65-F5344CB8AC3E}">
        <p14:creationId xmlns:p14="http://schemas.microsoft.com/office/powerpoint/2010/main" val="3966187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0" y="1006153"/>
            <a:ext cx="12192000" cy="58518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1988840"/>
            <a:ext cx="10363200" cy="1611611"/>
          </a:xfrm>
        </p:spPr>
        <p:txBody>
          <a:bodyPr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400" y="4149080"/>
            <a:ext cx="10363200" cy="148972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rgbClr val="B3D2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350F47-9465-40D6-8E60-5BA15C0A02FA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12204000" cy="2542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50502"/>
            <a:ext cx="2318108" cy="53117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0"/>
          <a:stretch/>
        </p:blipFill>
        <p:spPr>
          <a:xfrm>
            <a:off x="8328248" y="116632"/>
            <a:ext cx="2916064" cy="76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162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767408" y="1274429"/>
            <a:ext cx="10517384" cy="7864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766763" y="2349500"/>
            <a:ext cx="10518775" cy="37433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613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408" y="1268760"/>
            <a:ext cx="10657184" cy="720080"/>
          </a:xfrm>
        </p:spPr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7408" y="2316013"/>
            <a:ext cx="5384800" cy="3921299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2316013"/>
            <a:ext cx="5226992" cy="3921299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01918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69409" y="2213174"/>
            <a:ext cx="51105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69409" y="2980199"/>
            <a:ext cx="5110567" cy="3273227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767408" y="1268760"/>
            <a:ext cx="10657184" cy="720080"/>
          </a:xfrm>
        </p:spPr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text 2"/>
          <p:cNvSpPr>
            <a:spLocks noGrp="1"/>
          </p:cNvSpPr>
          <p:nvPr>
            <p:ph type="body" idx="13"/>
          </p:nvPr>
        </p:nvSpPr>
        <p:spPr>
          <a:xfrm>
            <a:off x="6314025" y="2213174"/>
            <a:ext cx="51105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14"/>
          </p:nvPr>
        </p:nvSpPr>
        <p:spPr>
          <a:xfrm>
            <a:off x="6314025" y="2980199"/>
            <a:ext cx="5110567" cy="3273227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81963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871864" y="6165304"/>
            <a:ext cx="2844800" cy="365125"/>
          </a:xfrm>
        </p:spPr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892201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-podtitul-text/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AB400B1-FCCB-6F45-87B1-2798311E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340768"/>
            <a:ext cx="10537171" cy="618722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812479" y="2209263"/>
            <a:ext cx="1056410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Podtitulek</a:t>
            </a:r>
            <a:endParaRPr lang="en-GB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98EB1DC-2262-9F44-9653-18C9E70764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2902234"/>
            <a:ext cx="10537171" cy="38738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/>
            </a:lvl1pPr>
          </a:lstStyle>
          <a:p>
            <a:r>
              <a:rPr lang="cs-CZ" dirty="0"/>
              <a:t>Toto je pouze slepý text</a:t>
            </a:r>
          </a:p>
        </p:txBody>
      </p:sp>
    </p:spTree>
    <p:extLst>
      <p:ext uri="{BB962C8B-B14F-4D97-AF65-F5344CB8AC3E}">
        <p14:creationId xmlns:p14="http://schemas.microsoft.com/office/powerpoint/2010/main" val="378278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/>
          <a:stretch/>
        </p:blipFill>
        <p:spPr>
          <a:xfrm>
            <a:off x="0" y="990872"/>
            <a:ext cx="12192000" cy="586712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14400" y="1988840"/>
            <a:ext cx="10363200" cy="1611611"/>
          </a:xfrm>
        </p:spPr>
        <p:txBody>
          <a:bodyPr>
            <a:noAutofit/>
          </a:bodyPr>
          <a:lstStyle>
            <a:lvl1pPr>
              <a:defRPr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14400" y="4149080"/>
            <a:ext cx="10363200" cy="1489720"/>
          </a:xfrm>
        </p:spPr>
        <p:txBody>
          <a:bodyPr>
            <a:no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12204000" cy="2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349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1268760"/>
            <a:ext cx="4011084" cy="946026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1268759"/>
            <a:ext cx="6815667" cy="48965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2348880"/>
            <a:ext cx="4011084" cy="377728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9688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727" y="508518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42727" y="1277786"/>
            <a:ext cx="10609179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2727" y="565192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17518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sled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>
            <a:off x="0" y="-19130"/>
            <a:ext cx="12192000" cy="517632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685"/>
          <a:stretch/>
        </p:blipFill>
        <p:spPr>
          <a:xfrm>
            <a:off x="5271906" y="4577951"/>
            <a:ext cx="6920094" cy="579242"/>
          </a:xfrm>
          <a:prstGeom prst="rect">
            <a:avLst/>
          </a:prstGeom>
        </p:spPr>
      </p:pic>
      <p:sp>
        <p:nvSpPr>
          <p:cNvPr id="14" name="Rectangle 2"/>
          <p:cNvSpPr txBox="1">
            <a:spLocks noChangeArrowheads="1"/>
          </p:cNvSpPr>
          <p:nvPr userDrawn="1"/>
        </p:nvSpPr>
        <p:spPr>
          <a:xfrm>
            <a:off x="6888088" y="4758881"/>
            <a:ext cx="4827818" cy="5331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800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600" b="1" kern="1200" dirty="0">
                <a:solidFill>
                  <a:srgbClr val="003AA9"/>
                </a:solidFill>
                <a:latin typeface="+mj-lt"/>
                <a:ea typeface="+mj-ea"/>
                <a:cs typeface="+mj-cs"/>
              </a:rPr>
              <a:t>www.</a:t>
            </a:r>
            <a:r>
              <a:rPr lang="cs-CZ" sz="2600" b="1" kern="1200" dirty="0">
                <a:solidFill>
                  <a:srgbClr val="3DA200"/>
                </a:solidFill>
                <a:latin typeface="+mj-lt"/>
                <a:ea typeface="+mj-ea"/>
                <a:cs typeface="+mj-cs"/>
              </a:rPr>
              <a:t>novazelena</a:t>
            </a:r>
            <a:r>
              <a:rPr lang="cs-CZ" sz="2600" b="1" kern="1200" dirty="0">
                <a:solidFill>
                  <a:srgbClr val="B3D200"/>
                </a:solidFill>
                <a:latin typeface="+mj-lt"/>
                <a:ea typeface="+mj-ea"/>
                <a:cs typeface="+mj-cs"/>
              </a:rPr>
              <a:t>usporam.cz</a:t>
            </a:r>
            <a:endParaRPr lang="cs-CZ" sz="26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5" name="Obráze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288" y="5661248"/>
            <a:ext cx="2648405" cy="73758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0" t="39862" r="6802" b="40743"/>
          <a:stretch/>
        </p:blipFill>
        <p:spPr>
          <a:xfrm>
            <a:off x="5807968" y="5767666"/>
            <a:ext cx="2664296" cy="593564"/>
          </a:xfrm>
          <a:prstGeom prst="rect">
            <a:avLst/>
          </a:prstGeom>
        </p:spPr>
      </p:pic>
      <p:sp>
        <p:nvSpPr>
          <p:cNvPr id="18" name="Rectangle 2"/>
          <p:cNvSpPr txBox="1">
            <a:spLocks noChangeArrowheads="1"/>
          </p:cNvSpPr>
          <p:nvPr userDrawn="1"/>
        </p:nvSpPr>
        <p:spPr>
          <a:xfrm>
            <a:off x="839416" y="2178897"/>
            <a:ext cx="6336704" cy="8508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400" b="1" dirty="0">
                <a:solidFill>
                  <a:schemeClr val="bg1"/>
                </a:solidFill>
                <a:latin typeface="+mn-lt"/>
              </a:rPr>
              <a:t>Děkuji za pozornost!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0"/>
          <a:stretch/>
        </p:blipFill>
        <p:spPr>
          <a:xfrm>
            <a:off x="988037" y="5373216"/>
            <a:ext cx="4239339" cy="1112218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3" y="548679"/>
            <a:ext cx="4450272" cy="10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01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nadpis 1"/>
          <p:cNvSpPr>
            <a:spLocks noGrp="1"/>
          </p:cNvSpPr>
          <p:nvPr>
            <p:ph type="title"/>
          </p:nvPr>
        </p:nvSpPr>
        <p:spPr>
          <a:xfrm>
            <a:off x="767408" y="1274429"/>
            <a:ext cx="10517384" cy="7864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3"/>
          </p:nvPr>
        </p:nvSpPr>
        <p:spPr>
          <a:xfrm>
            <a:off x="766763" y="2349500"/>
            <a:ext cx="10518775" cy="374332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30549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408" y="1268760"/>
            <a:ext cx="10657184" cy="720080"/>
          </a:xfrm>
        </p:spPr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67408" y="2316013"/>
            <a:ext cx="5384800" cy="3921299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2316013"/>
            <a:ext cx="5226992" cy="3921299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324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69409" y="2213174"/>
            <a:ext cx="51105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769409" y="2980199"/>
            <a:ext cx="5110567" cy="3273227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767408" y="1268760"/>
            <a:ext cx="10657184" cy="720080"/>
          </a:xfrm>
        </p:spPr>
        <p:txBody>
          <a:bodyPr anchor="t" anchorCtr="0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0" name="Zástupný symbol pro text 2"/>
          <p:cNvSpPr>
            <a:spLocks noGrp="1"/>
          </p:cNvSpPr>
          <p:nvPr>
            <p:ph type="body" idx="13"/>
          </p:nvPr>
        </p:nvSpPr>
        <p:spPr>
          <a:xfrm>
            <a:off x="6314025" y="2213174"/>
            <a:ext cx="511056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obsah 3"/>
          <p:cNvSpPr>
            <a:spLocks noGrp="1"/>
          </p:cNvSpPr>
          <p:nvPr>
            <p:ph sz="half" idx="14"/>
          </p:nvPr>
        </p:nvSpPr>
        <p:spPr>
          <a:xfrm>
            <a:off x="6314025" y="2980199"/>
            <a:ext cx="5110567" cy="3273227"/>
          </a:xfrm>
        </p:spPr>
        <p:txBody>
          <a:bodyPr/>
          <a:lstStyle>
            <a:lvl1pPr marL="342900" indent="-342900">
              <a:buFontTx/>
              <a:buBlip>
                <a:blip r:embed="rId2"/>
              </a:buBlip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195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4871864" y="6165304"/>
            <a:ext cx="2844800" cy="365125"/>
          </a:xfrm>
        </p:spPr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0427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-podtitul-text/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7AB400B1-FCCB-6F45-87B1-2798311E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340768"/>
            <a:ext cx="10537171" cy="618722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5" name="Plassholder f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812479" y="2209263"/>
            <a:ext cx="1056410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/>
              <a:t>Podtitulek</a:t>
            </a:r>
            <a:endParaRPr lang="en-GB" dirty="0"/>
          </a:p>
        </p:txBody>
      </p:sp>
      <p:sp>
        <p:nvSpPr>
          <p:cNvPr id="6" name="Zástupný symbol pro obsah 2">
            <a:extLst>
              <a:ext uri="{FF2B5EF4-FFF2-40B4-BE49-F238E27FC236}">
                <a16:creationId xmlns:a16="http://schemas.microsoft.com/office/drawing/2014/main" id="{798EB1DC-2262-9F44-9653-18C9E707641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9416" y="2902234"/>
            <a:ext cx="10537171" cy="38738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400" baseline="0"/>
            </a:lvl1pPr>
          </a:lstStyle>
          <a:p>
            <a:r>
              <a:rPr lang="cs-CZ" dirty="0"/>
              <a:t>Toto je pouze slepý text</a:t>
            </a:r>
          </a:p>
        </p:txBody>
      </p:sp>
    </p:spTree>
    <p:extLst>
      <p:ext uri="{BB962C8B-B14F-4D97-AF65-F5344CB8AC3E}">
        <p14:creationId xmlns:p14="http://schemas.microsoft.com/office/powerpoint/2010/main" val="4118535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1" y="1268760"/>
            <a:ext cx="4011084" cy="946026"/>
          </a:xfrm>
        </p:spPr>
        <p:txBody>
          <a:bodyPr anchor="b">
            <a:normAutofit/>
          </a:bodyPr>
          <a:lstStyle>
            <a:lvl1pPr algn="l">
              <a:defRPr sz="24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733" y="1268759"/>
            <a:ext cx="6815667" cy="489654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1" y="2348880"/>
            <a:ext cx="4011084" cy="3777283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822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2727" y="5085184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742727" y="1277786"/>
            <a:ext cx="10609179" cy="367483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42727" y="565192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50F47-9465-40D6-8E60-5BA15C0A02F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8859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jp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67408" y="1274429"/>
            <a:ext cx="10517384" cy="7864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67408" y="2329124"/>
            <a:ext cx="10537171" cy="4223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1787" y="61967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50F47-9465-40D6-8E60-5BA15C0A02FA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12204000" cy="2542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50502"/>
            <a:ext cx="2318108" cy="53117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0"/>
          <a:stretch/>
        </p:blipFill>
        <p:spPr>
          <a:xfrm>
            <a:off x="8328248" y="116632"/>
            <a:ext cx="2916064" cy="76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3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6" r:id="rId3"/>
    <p:sldLayoutId id="2147483664" r:id="rId4"/>
    <p:sldLayoutId id="2147483665" r:id="rId5"/>
    <p:sldLayoutId id="2147483667" r:id="rId6"/>
    <p:sldLayoutId id="2147483672" r:id="rId7"/>
    <p:sldLayoutId id="2147483668" r:id="rId8"/>
    <p:sldLayoutId id="2147483669" r:id="rId9"/>
    <p:sldLayoutId id="2147483671" r:id="rId10"/>
    <p:sldLayoutId id="214748367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67408" y="1274429"/>
            <a:ext cx="10517384" cy="78641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67408" y="2329124"/>
            <a:ext cx="10537171" cy="42233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531787" y="619676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50F47-9465-40D6-8E60-5BA15C0A02FA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12204000" cy="25425"/>
          </a:xfrm>
          <a:prstGeom prst="rect">
            <a:avLst/>
          </a:prstGeom>
        </p:spPr>
      </p:pic>
      <p:pic>
        <p:nvPicPr>
          <p:cNvPr id="20" name="Obrázek 1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350502"/>
            <a:ext cx="2318108" cy="53117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470"/>
          <a:stretch/>
        </p:blipFill>
        <p:spPr>
          <a:xfrm>
            <a:off x="8328248" y="116632"/>
            <a:ext cx="2916064" cy="76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1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6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ovazelenausporam.cz/" TargetMode="External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hyperlink" Target="https://www.mpo-efekt.cz/cz/ekis/strediska-EKIS" TargetMode="External"/><Relationship Id="rId4" Type="http://schemas.openxmlformats.org/officeDocument/2006/relationships/hyperlink" Target="http://databaze.nsmascr.cz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>
          <a:xfrm>
            <a:off x="479376" y="2708920"/>
            <a:ext cx="8496944" cy="864096"/>
          </a:xfrm>
        </p:spPr>
        <p:txBody>
          <a:bodyPr/>
          <a:lstStyle/>
          <a:p>
            <a:r>
              <a:rPr lang="cs-CZ" dirty="0"/>
              <a:t>NOVÁ ZELENÁ ÚSPORÁM </a:t>
            </a:r>
            <a:r>
              <a:rPr lang="cs-CZ" dirty="0" err="1"/>
              <a:t>Light</a:t>
            </a:r>
            <a:endParaRPr lang="cs-CZ" dirty="0"/>
          </a:p>
        </p:txBody>
      </p:sp>
      <p:sp>
        <p:nvSpPr>
          <p:cNvPr id="6" name="Podnadpis 2"/>
          <p:cNvSpPr>
            <a:spLocks noGrp="1"/>
          </p:cNvSpPr>
          <p:nvPr>
            <p:ph type="subTitle" idx="1"/>
          </p:nvPr>
        </p:nvSpPr>
        <p:spPr>
          <a:xfrm>
            <a:off x="839416" y="5027888"/>
            <a:ext cx="10153128" cy="1126976"/>
          </a:xfrm>
        </p:spPr>
        <p:txBody>
          <a:bodyPr>
            <a:noAutofit/>
          </a:bodyPr>
          <a:lstStyle/>
          <a:p>
            <a:r>
              <a:rPr lang="cs-CZ" b="1" dirty="0"/>
              <a:t>Jakub Hrbek</a:t>
            </a:r>
            <a:endParaRPr lang="cs-CZ" dirty="0"/>
          </a:p>
          <a:p>
            <a:r>
              <a:rPr lang="cs-CZ" dirty="0"/>
              <a:t>Státní fond životního prostředí ČR</a:t>
            </a:r>
          </a:p>
        </p:txBody>
      </p:sp>
      <p:sp>
        <p:nvSpPr>
          <p:cNvPr id="5" name="Obdélník 4"/>
          <p:cNvSpPr/>
          <p:nvPr/>
        </p:nvSpPr>
        <p:spPr>
          <a:xfrm>
            <a:off x="492288" y="3789040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+mn-cs"/>
              </a:rPr>
              <a:t>Malá změna může přinést velké úspory</a:t>
            </a:r>
          </a:p>
        </p:txBody>
      </p:sp>
    </p:spTree>
    <p:extLst>
      <p:ext uri="{BB962C8B-B14F-4D97-AF65-F5344CB8AC3E}">
        <p14:creationId xmlns:p14="http://schemas.microsoft.com/office/powerpoint/2010/main" val="1301908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67" kern="0" cap="all" dirty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Podporovaná opatření NZÚ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766763" y="2492896"/>
            <a:ext cx="10518775" cy="359992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b="1" dirty="0"/>
          </a:p>
          <a:p>
            <a:pPr marL="0" indent="0">
              <a:buNone/>
            </a:pPr>
            <a:endParaRPr lang="cs-CZ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FD36C67-AF62-40FF-87EC-AEF59123DB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14976273"/>
              </p:ext>
            </p:extLst>
          </p:nvPr>
        </p:nvGraphicFramePr>
        <p:xfrm>
          <a:off x="1631504" y="1844824"/>
          <a:ext cx="9001000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2251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15414" y="1268759"/>
            <a:ext cx="7968885" cy="536785"/>
          </a:xfrm>
        </p:spPr>
        <p:txBody>
          <a:bodyPr>
            <a:normAutofit/>
          </a:bodyPr>
          <a:lstStyle/>
          <a:p>
            <a:r>
              <a:rPr lang="cs-CZ" sz="2667" dirty="0">
                <a:solidFill>
                  <a:srgbClr val="006666"/>
                </a:solidFill>
              </a:rPr>
              <a:t>Hlavní cíle programu</a:t>
            </a:r>
          </a:p>
        </p:txBody>
      </p:sp>
      <p:sp>
        <p:nvSpPr>
          <p:cNvPr id="5" name="Obdélník: se zakulacenými rohy 4"/>
          <p:cNvSpPr/>
          <p:nvPr/>
        </p:nvSpPr>
        <p:spPr>
          <a:xfrm>
            <a:off x="815414" y="2001641"/>
            <a:ext cx="4056450" cy="123941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0000" tIns="240000" rIns="240000" bIns="240000" anchor="ctr" anchorCtr="0">
            <a:noAutofit/>
          </a:bodyPr>
          <a:lstStyle/>
          <a:p>
            <a:pPr algn="ctr"/>
            <a:r>
              <a:rPr lang="cs-CZ" sz="2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Pomoci</a:t>
            </a:r>
            <a:r>
              <a:rPr lang="cs-CZ" sz="2800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cs-CZ" sz="2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nejzranitelnějším </a:t>
            </a:r>
            <a:r>
              <a:rPr lang="cs-CZ" sz="2800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domácnostem</a:t>
            </a:r>
            <a:endParaRPr lang="pl-PL" sz="2800" dirty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Obdélník: se zakulacenými rohy 4"/>
          <p:cNvSpPr/>
          <p:nvPr/>
        </p:nvSpPr>
        <p:spPr>
          <a:xfrm>
            <a:off x="815414" y="3521102"/>
            <a:ext cx="3360373" cy="1127135"/>
          </a:xfrm>
          <a:prstGeom prst="roundRect">
            <a:avLst/>
          </a:prstGeom>
          <a:solidFill>
            <a:schemeClr val="tx1">
              <a:lumMod val="75000"/>
              <a:alpha val="4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0000" tIns="240000" rIns="240000" bIns="240000" anchor="ctr" anchorCtr="0">
            <a:noAutofit/>
          </a:bodyPr>
          <a:lstStyle/>
          <a:p>
            <a:pPr algn="ctr"/>
            <a:r>
              <a:rPr lang="cs-CZ" sz="2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Zkrotit</a:t>
            </a:r>
            <a:r>
              <a:rPr lang="cs-CZ" sz="2800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drahé</a:t>
            </a:r>
            <a:r>
              <a:rPr lang="cs-CZ" sz="2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energie</a:t>
            </a:r>
            <a:endParaRPr lang="pl-PL" sz="2800" b="1" dirty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7" name="Obdélník: se zakulacenými rohy 4"/>
          <p:cNvSpPr/>
          <p:nvPr/>
        </p:nvSpPr>
        <p:spPr>
          <a:xfrm>
            <a:off x="815414" y="4928287"/>
            <a:ext cx="4224469" cy="877149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0000" tIns="240000" rIns="240000" bIns="240000" anchor="ctr" anchorCtr="0">
            <a:noAutofit/>
          </a:bodyPr>
          <a:lstStyle/>
          <a:p>
            <a:pPr algn="ctr"/>
            <a:r>
              <a:rPr lang="cs-CZ" sz="2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Rychle </a:t>
            </a:r>
            <a:r>
              <a:rPr lang="cs-CZ" sz="2800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 jednoduše </a:t>
            </a:r>
            <a:r>
              <a:rPr lang="cs-CZ" sz="2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zateplit</a:t>
            </a:r>
            <a:endParaRPr lang="pl-PL" sz="2800" b="1" dirty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Obdélník: se zakulacenými rohy 4"/>
          <p:cNvSpPr/>
          <p:nvPr/>
        </p:nvSpPr>
        <p:spPr>
          <a:xfrm>
            <a:off x="5324395" y="2043940"/>
            <a:ext cx="3249804" cy="1105816"/>
          </a:xfrm>
          <a:prstGeom prst="roundRect">
            <a:avLst/>
          </a:prstGeom>
          <a:solidFill>
            <a:schemeClr val="tx1">
              <a:lumMod val="75000"/>
              <a:alpha val="4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0000" tIns="240000" rIns="240000" bIns="240000" anchor="ctr" anchorCtr="0">
            <a:noAutofit/>
          </a:bodyPr>
          <a:lstStyle/>
          <a:p>
            <a:pPr algn="ctr"/>
            <a:r>
              <a:rPr lang="cs-CZ" sz="2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Motivovat </a:t>
            </a:r>
            <a:br>
              <a:rPr lang="cs-CZ" sz="2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cs-CZ" sz="2800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 úsporám</a:t>
            </a:r>
            <a:endParaRPr lang="pl-PL" sz="2800" dirty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Obdélník: se zakulacenými rohy 4"/>
          <p:cNvSpPr/>
          <p:nvPr/>
        </p:nvSpPr>
        <p:spPr>
          <a:xfrm>
            <a:off x="4751851" y="3521101"/>
            <a:ext cx="3507360" cy="1079880"/>
          </a:xfrm>
          <a:prstGeom prst="roundRect">
            <a:avLst/>
          </a:prstGeom>
          <a:solidFill>
            <a:schemeClr val="accent4">
              <a:lumMod val="60000"/>
              <a:lumOff val="40000"/>
              <a:alpha val="4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0000" tIns="240000" rIns="240000" bIns="240000" anchor="ctr" anchorCtr="0">
            <a:noAutofit/>
          </a:bodyPr>
          <a:lstStyle/>
          <a:p>
            <a:pPr algn="ctr"/>
            <a:r>
              <a:rPr lang="cs-CZ" sz="2800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Nabídnout</a:t>
            </a:r>
            <a:r>
              <a:rPr lang="cs-CZ" sz="2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peníze dopředu</a:t>
            </a:r>
            <a:endParaRPr lang="pl-PL" sz="2800" b="1" dirty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" name="Obdélník: se zakulacenými rohy 4"/>
          <p:cNvSpPr/>
          <p:nvPr/>
        </p:nvSpPr>
        <p:spPr>
          <a:xfrm>
            <a:off x="5392278" y="4876855"/>
            <a:ext cx="3181921" cy="928580"/>
          </a:xfrm>
          <a:prstGeom prst="roundRect">
            <a:avLst/>
          </a:prstGeom>
          <a:solidFill>
            <a:schemeClr val="tx1">
              <a:lumMod val="75000"/>
              <a:alpha val="47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40000" tIns="240000" rIns="240000" bIns="240000" anchor="ctr" anchorCtr="0">
            <a:noAutofit/>
          </a:bodyPr>
          <a:lstStyle/>
          <a:p>
            <a:pPr algn="ctr"/>
            <a:r>
              <a:rPr lang="cs-CZ" sz="2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Zlepšit </a:t>
            </a:r>
            <a:r>
              <a:rPr lang="cs-CZ" sz="2800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životní </a:t>
            </a:r>
            <a:r>
              <a:rPr lang="cs-CZ" sz="2800" b="1" dirty="0">
                <a:solidFill>
                  <a:srgbClr val="00666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prostředí</a:t>
            </a:r>
            <a:endParaRPr lang="pl-PL" sz="2800" b="1" dirty="0">
              <a:solidFill>
                <a:srgbClr val="00666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13" name="Zástupný symbol pro obrázek 6"/>
          <p:cNvPicPr>
            <a:picLocks noGrp="1" noChangeAspect="1"/>
          </p:cNvPicPr>
          <p:nvPr>
            <p:ph type="pic" sz="quarter" idx="17"/>
          </p:nvPr>
        </p:nvPicPr>
        <p:blipFill rotWithShape="1">
          <a:blip r:embed="rId2"/>
          <a:srcRect l="20294" t="-847" r="7438" b="847"/>
          <a:stretch/>
        </p:blipFill>
        <p:spPr>
          <a:xfrm>
            <a:off x="9360362" y="1484782"/>
            <a:ext cx="2496278" cy="514212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66" y="1628800"/>
            <a:ext cx="1039184" cy="12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905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67" kern="0" cap="all" dirty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Základní představení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766763" y="2060848"/>
            <a:ext cx="8566761" cy="427740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40000"/>
              </a:lnSpc>
              <a:spcBef>
                <a:spcPts val="1200"/>
              </a:spcBef>
            </a:pPr>
            <a:r>
              <a:rPr lang="cs-CZ" sz="2800" dirty="0">
                <a:solidFill>
                  <a:srgbClr val="006666"/>
                </a:solidFill>
              </a:rPr>
              <a:t>alokace </a:t>
            </a:r>
            <a:r>
              <a:rPr lang="cs-CZ" sz="2800" b="1" dirty="0">
                <a:solidFill>
                  <a:srgbClr val="006666"/>
                </a:solidFill>
              </a:rPr>
              <a:t>1,5 mld. Kč</a:t>
            </a:r>
            <a:r>
              <a:rPr lang="cs-CZ" sz="2800" dirty="0">
                <a:solidFill>
                  <a:srgbClr val="006666"/>
                </a:solidFill>
              </a:rPr>
              <a:t> (pilotní program až pro 10 000 domácností)</a:t>
            </a:r>
          </a:p>
          <a:p>
            <a:pPr>
              <a:lnSpc>
                <a:spcPct val="140000"/>
              </a:lnSpc>
              <a:spcBef>
                <a:spcPts val="1200"/>
              </a:spcBef>
            </a:pPr>
            <a:r>
              <a:rPr lang="cs-CZ" sz="2800" dirty="0">
                <a:solidFill>
                  <a:srgbClr val="006666"/>
                </a:solidFill>
              </a:rPr>
              <a:t>financováno z Modernizačního fondu</a:t>
            </a:r>
          </a:p>
          <a:p>
            <a:pPr>
              <a:lnSpc>
                <a:spcPct val="140000"/>
              </a:lnSpc>
              <a:spcBef>
                <a:spcPts val="1200"/>
              </a:spcBef>
            </a:pPr>
            <a:r>
              <a:rPr lang="cs-CZ" sz="2800" dirty="0">
                <a:solidFill>
                  <a:srgbClr val="006666"/>
                </a:solidFill>
              </a:rPr>
              <a:t>vyhlášení 14. listopadu 2022</a:t>
            </a:r>
          </a:p>
          <a:p>
            <a:pPr>
              <a:lnSpc>
                <a:spcPct val="140000"/>
              </a:lnSpc>
              <a:spcBef>
                <a:spcPts val="1200"/>
              </a:spcBef>
            </a:pPr>
            <a:r>
              <a:rPr lang="cs-CZ" sz="2800" b="1" dirty="0">
                <a:solidFill>
                  <a:srgbClr val="006666"/>
                </a:solidFill>
              </a:rPr>
              <a:t>příjem žádostí od 9. ledna 2023</a:t>
            </a:r>
          </a:p>
          <a:p>
            <a:pPr>
              <a:lnSpc>
                <a:spcPct val="140000"/>
              </a:lnSpc>
              <a:spcBef>
                <a:spcPts val="1200"/>
              </a:spcBef>
            </a:pPr>
            <a:r>
              <a:rPr lang="cs-CZ" sz="2800" dirty="0">
                <a:solidFill>
                  <a:srgbClr val="006666"/>
                </a:solidFill>
              </a:rPr>
              <a:t>elektronický příjem žádostí přes AIS SFŽP</a:t>
            </a:r>
          </a:p>
          <a:p>
            <a:pPr>
              <a:lnSpc>
                <a:spcPct val="140000"/>
              </a:lnSpc>
              <a:spcBef>
                <a:spcPts val="1200"/>
              </a:spcBef>
            </a:pPr>
            <a:r>
              <a:rPr lang="cs-CZ" sz="2800" dirty="0">
                <a:solidFill>
                  <a:srgbClr val="006666"/>
                </a:solidFill>
              </a:rPr>
              <a:t>opatření realizovaná po 12. 9. 2022 lze uznat i zpětně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1702666"/>
            <a:ext cx="779388" cy="936104"/>
          </a:xfrm>
          <a:prstGeom prst="rect">
            <a:avLst/>
          </a:prstGeom>
        </p:spPr>
      </p:pic>
      <p:pic>
        <p:nvPicPr>
          <p:cNvPr id="6" name="Zástupný symbol pro obrázek 6"/>
          <p:cNvPicPr>
            <a:picLocks noChangeAspect="1"/>
          </p:cNvPicPr>
          <p:nvPr/>
        </p:nvPicPr>
        <p:blipFill rotWithShape="1">
          <a:blip r:embed="rId4"/>
          <a:srcRect l="20294" t="-847" r="7438" b="847"/>
          <a:stretch/>
        </p:blipFill>
        <p:spPr>
          <a:xfrm>
            <a:off x="9360362" y="1484782"/>
            <a:ext cx="2496278" cy="514212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766" y="1628800"/>
            <a:ext cx="1039184" cy="12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281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67" kern="0" cap="all" dirty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Koho podpoříme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766712" y="1916832"/>
            <a:ext cx="10518775" cy="475252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b="1" dirty="0">
                <a:solidFill>
                  <a:srgbClr val="006666"/>
                </a:solidFill>
              </a:rPr>
              <a:t>Vlastníky rodinných domů </a:t>
            </a:r>
            <a:r>
              <a:rPr lang="cs-CZ" sz="2800" dirty="0">
                <a:solidFill>
                  <a:srgbClr val="006666"/>
                </a:solidFill>
              </a:rPr>
              <a:t>a trvale obývaných </a:t>
            </a:r>
            <a:r>
              <a:rPr lang="cs-CZ" sz="2800" b="1" dirty="0">
                <a:solidFill>
                  <a:srgbClr val="006666"/>
                </a:solidFill>
              </a:rPr>
              <a:t>rekreačních objektů</a:t>
            </a:r>
            <a:r>
              <a:rPr lang="cs-CZ" sz="2800" dirty="0">
                <a:solidFill>
                  <a:srgbClr val="006666"/>
                </a:solidFill>
              </a:rPr>
              <a:t>, kteří jsou nejvíce ohroženi energetickou chudobou</a:t>
            </a:r>
          </a:p>
          <a:p>
            <a:pPr marL="0" indent="0">
              <a:buNone/>
            </a:pPr>
            <a:endParaRPr lang="cs-CZ" sz="2000" b="1" dirty="0">
              <a:solidFill>
                <a:srgbClr val="006666"/>
              </a:solidFill>
            </a:endParaRPr>
          </a:p>
          <a:p>
            <a:pPr marL="0" indent="0">
              <a:buNone/>
            </a:pPr>
            <a:r>
              <a:rPr lang="cs-CZ" sz="2200" b="1" dirty="0">
                <a:solidFill>
                  <a:srgbClr val="006666"/>
                </a:solidFill>
              </a:rPr>
              <a:t>Podmínky: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pl-PL" sz="2200" dirty="0">
                <a:solidFill>
                  <a:srgbClr val="006666"/>
                </a:solidFill>
              </a:rPr>
              <a:t>žadatel musí být (spolu)vlastník domu a mít v domě </a:t>
            </a:r>
            <a:r>
              <a:rPr lang="pl-PL" sz="2200" b="1" dirty="0">
                <a:solidFill>
                  <a:srgbClr val="006666"/>
                </a:solidFill>
              </a:rPr>
              <a:t>trvalý pobyt před 12. 9. 2022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200" dirty="0">
                <a:solidFill>
                  <a:srgbClr val="006666"/>
                </a:solidFill>
              </a:rPr>
              <a:t>žadatel i všichni členové domácnosti pobírají ke dni podání žádosti </a:t>
            </a:r>
            <a:r>
              <a:rPr lang="cs-CZ" sz="2200" b="1" dirty="0">
                <a:solidFill>
                  <a:srgbClr val="006666"/>
                </a:solidFill>
              </a:rPr>
              <a:t>starobní důchod </a:t>
            </a:r>
            <a:r>
              <a:rPr lang="cs-CZ" sz="2200" dirty="0">
                <a:solidFill>
                  <a:srgbClr val="006666"/>
                </a:solidFill>
              </a:rPr>
              <a:t>nebo </a:t>
            </a:r>
            <a:r>
              <a:rPr lang="cs-CZ" sz="2200" b="1" dirty="0">
                <a:solidFill>
                  <a:srgbClr val="006666"/>
                </a:solidFill>
              </a:rPr>
              <a:t>invalidní důchod 3. stupně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2200" b="1" dirty="0">
                <a:solidFill>
                  <a:srgbClr val="006666"/>
                </a:solidFill>
              </a:rPr>
              <a:t>NEBO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200" dirty="0">
                <a:solidFill>
                  <a:srgbClr val="006666"/>
                </a:solidFill>
              </a:rPr>
              <a:t>žadatel kdykoli v období mezi 12. 9. 2022 a dnem podání žádosti o dotaci </a:t>
            </a:r>
            <a:r>
              <a:rPr lang="cs-CZ" sz="2200" b="1" dirty="0">
                <a:solidFill>
                  <a:srgbClr val="006666"/>
                </a:solidFill>
              </a:rPr>
              <a:t>pobíral příspěvek na bydlení </a:t>
            </a:r>
            <a:r>
              <a:rPr lang="pl-PL" sz="2200" dirty="0">
                <a:solidFill>
                  <a:srgbClr val="006666"/>
                </a:solidFill>
              </a:rPr>
              <a:t>(není nutné, aby jej pobíral po celou dobu)</a:t>
            </a:r>
          </a:p>
          <a:p>
            <a:pPr>
              <a:lnSpc>
                <a:spcPct val="120000"/>
              </a:lnSpc>
              <a:spcBef>
                <a:spcPts val="2400"/>
              </a:spcBef>
            </a:pPr>
            <a:r>
              <a:rPr lang="pl-PL" sz="2200" b="1" dirty="0">
                <a:solidFill>
                  <a:srgbClr val="C00000"/>
                </a:solidFill>
              </a:rPr>
              <a:t>Podporu nelze poskytnout pokud je žadatel či dům v exekuci!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84328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67" kern="0" cap="all" dirty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 podpoříme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/>
              <a:t> 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1881448"/>
            <a:ext cx="779388" cy="93610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4" t="20601" r="4208" b="22000"/>
          <a:stretch/>
        </p:blipFill>
        <p:spPr>
          <a:xfrm>
            <a:off x="47676" y="1988840"/>
            <a:ext cx="9430573" cy="3888581"/>
          </a:xfrm>
          <a:prstGeom prst="rect">
            <a:avLst/>
          </a:prstGeom>
        </p:spPr>
      </p:pic>
      <p:pic>
        <p:nvPicPr>
          <p:cNvPr id="7" name="Zástupný symbol pro obrázek 6"/>
          <p:cNvPicPr>
            <a:picLocks noChangeAspect="1"/>
          </p:cNvPicPr>
          <p:nvPr/>
        </p:nvPicPr>
        <p:blipFill rotWithShape="1">
          <a:blip r:embed="rId5"/>
          <a:srcRect l="20294" t="-847" r="7438" b="847"/>
          <a:stretch/>
        </p:blipFill>
        <p:spPr>
          <a:xfrm>
            <a:off x="9696399" y="1556792"/>
            <a:ext cx="2349125" cy="503256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770" y="1719141"/>
            <a:ext cx="1039184" cy="12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4969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67" kern="0" cap="all" dirty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Kolik zaplatíme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767408" y="1916833"/>
            <a:ext cx="8500041" cy="1224136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b="1" dirty="0">
                <a:solidFill>
                  <a:srgbClr val="006666"/>
                </a:solidFill>
              </a:rPr>
              <a:t>peníze vyplatíme předem</a:t>
            </a:r>
            <a:r>
              <a:rPr lang="cs-CZ" sz="2000" dirty="0">
                <a:solidFill>
                  <a:srgbClr val="006666"/>
                </a:solidFill>
              </a:rPr>
              <a:t> ve formě zálohy</a:t>
            </a:r>
            <a:endParaRPr lang="cs-CZ" sz="2000" b="1" dirty="0">
              <a:solidFill>
                <a:srgbClr val="006666"/>
              </a:solidFill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dirty="0">
                <a:solidFill>
                  <a:srgbClr val="006666"/>
                </a:solidFill>
              </a:rPr>
              <a:t>podpora </a:t>
            </a:r>
            <a:r>
              <a:rPr lang="cs-CZ" sz="2000" b="1" dirty="0">
                <a:solidFill>
                  <a:srgbClr val="006666"/>
                </a:solidFill>
              </a:rPr>
              <a:t>až 100 % realizačních výdajů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cs-CZ" sz="2000" b="1" dirty="0">
                <a:solidFill>
                  <a:srgbClr val="006666"/>
                </a:solidFill>
              </a:rPr>
              <a:t>maximálně však 150 000 Kč</a:t>
            </a:r>
            <a:r>
              <a:rPr lang="cs-CZ" sz="2000" dirty="0">
                <a:solidFill>
                  <a:srgbClr val="006666"/>
                </a:solidFill>
              </a:rPr>
              <a:t> na jeden rodinný dům (nelze opakovaně)</a:t>
            </a:r>
          </a:p>
          <a:p>
            <a:pPr marL="0" indent="0">
              <a:buNone/>
            </a:pPr>
            <a:endParaRPr lang="cs-CZ" sz="2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3284984"/>
            <a:ext cx="7560841" cy="32403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1763206"/>
            <a:ext cx="779388" cy="936104"/>
          </a:xfrm>
          <a:prstGeom prst="rect">
            <a:avLst/>
          </a:prstGeom>
        </p:spPr>
      </p:pic>
      <p:pic>
        <p:nvPicPr>
          <p:cNvPr id="7" name="Zástupný symbol pro obrázek 6"/>
          <p:cNvPicPr>
            <a:picLocks noChangeAspect="1"/>
          </p:cNvPicPr>
          <p:nvPr/>
        </p:nvPicPr>
        <p:blipFill rotWithShape="1">
          <a:blip r:embed="rId5"/>
          <a:srcRect l="20294" t="-847" r="7438" b="847"/>
          <a:stretch/>
        </p:blipFill>
        <p:spPr>
          <a:xfrm>
            <a:off x="9696400" y="1510913"/>
            <a:ext cx="2340069" cy="501443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57" y="1685934"/>
            <a:ext cx="1039184" cy="12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664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67" kern="0" cap="all" dirty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Jak na to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766763" y="1988840"/>
            <a:ext cx="10518775" cy="4103985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400" b="1" dirty="0">
                <a:solidFill>
                  <a:srgbClr val="006666"/>
                </a:solidFill>
              </a:rPr>
              <a:t>minimum příloh </a:t>
            </a:r>
            <a:r>
              <a:rPr lang="cs-CZ" sz="2400" dirty="0">
                <a:solidFill>
                  <a:srgbClr val="006666"/>
                </a:solidFill>
              </a:rPr>
              <a:t>– základem </a:t>
            </a:r>
            <a:r>
              <a:rPr lang="cs-CZ" sz="2400" b="1" dirty="0">
                <a:solidFill>
                  <a:srgbClr val="006666"/>
                </a:solidFill>
              </a:rPr>
              <a:t>fotodokumentace</a:t>
            </a:r>
            <a:r>
              <a:rPr lang="cs-CZ" sz="2400" dirty="0">
                <a:solidFill>
                  <a:srgbClr val="006666"/>
                </a:solidFill>
              </a:rPr>
              <a:t>, jednoduchý </a:t>
            </a:r>
            <a:r>
              <a:rPr lang="cs-CZ" sz="2400" b="1" dirty="0">
                <a:solidFill>
                  <a:srgbClr val="006666"/>
                </a:solidFill>
              </a:rPr>
              <a:t>formulář odborného  posudku</a:t>
            </a:r>
            <a:r>
              <a:rPr lang="cs-CZ" sz="2400" dirty="0">
                <a:solidFill>
                  <a:srgbClr val="006666"/>
                </a:solidFill>
              </a:rPr>
              <a:t>, a konečná </a:t>
            </a:r>
            <a:r>
              <a:rPr lang="cs-CZ" sz="2400" b="1" dirty="0">
                <a:solidFill>
                  <a:srgbClr val="006666"/>
                </a:solidFill>
              </a:rPr>
              <a:t>zpráva o provedení </a:t>
            </a:r>
            <a:r>
              <a:rPr lang="cs-CZ" sz="2400" dirty="0">
                <a:solidFill>
                  <a:srgbClr val="006666"/>
                </a:solidFill>
              </a:rPr>
              <a:t>opatření (vzory na webu)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400" dirty="0">
                <a:solidFill>
                  <a:srgbClr val="006666"/>
                </a:solidFill>
              </a:rPr>
              <a:t>požadavek na min. tloušťku izolace a typ okna/dveří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400" dirty="0">
                <a:solidFill>
                  <a:srgbClr val="006666"/>
                </a:solidFill>
              </a:rPr>
              <a:t>realizace možná </a:t>
            </a:r>
            <a:r>
              <a:rPr lang="cs-CZ" sz="2400" b="1" dirty="0">
                <a:solidFill>
                  <a:srgbClr val="006666"/>
                </a:solidFill>
              </a:rPr>
              <a:t>dodavatelsky i svépomocí</a:t>
            </a:r>
            <a:r>
              <a:rPr lang="cs-CZ" sz="2400" dirty="0">
                <a:solidFill>
                  <a:srgbClr val="006666"/>
                </a:solidFill>
              </a:rPr>
              <a:t> (lze kombinovat)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400" dirty="0">
                <a:solidFill>
                  <a:srgbClr val="006666"/>
                </a:solidFill>
              </a:rPr>
              <a:t>projekty realizované </a:t>
            </a:r>
            <a:r>
              <a:rPr lang="cs-CZ" sz="2400" b="1" dirty="0">
                <a:solidFill>
                  <a:srgbClr val="006666"/>
                </a:solidFill>
              </a:rPr>
              <a:t>od 12. 9. 2022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400" b="1" dirty="0">
                <a:solidFill>
                  <a:srgbClr val="006666"/>
                </a:solidFill>
              </a:rPr>
              <a:t>na realizaci je 1 rok</a:t>
            </a:r>
            <a:r>
              <a:rPr lang="cs-CZ" sz="2400" dirty="0">
                <a:solidFill>
                  <a:srgbClr val="006666"/>
                </a:solidFill>
              </a:rPr>
              <a:t>, lhůtu je možné prodloužit až o půl roku</a:t>
            </a:r>
          </a:p>
          <a:p>
            <a:pPr>
              <a:lnSpc>
                <a:spcPct val="130000"/>
              </a:lnSpc>
              <a:spcBef>
                <a:spcPts val="1200"/>
              </a:spcBef>
            </a:pPr>
            <a:r>
              <a:rPr lang="cs-CZ" sz="2400" b="1" dirty="0">
                <a:solidFill>
                  <a:srgbClr val="006666"/>
                </a:solidFill>
              </a:rPr>
              <a:t>pro elektronické podání žádosti potřebná </a:t>
            </a:r>
            <a:r>
              <a:rPr lang="cs-CZ" sz="2400" b="1" u="sng" dirty="0">
                <a:solidFill>
                  <a:srgbClr val="C00000"/>
                </a:solidFill>
              </a:rPr>
              <a:t>identita občana a bankovní účet</a:t>
            </a:r>
            <a:endParaRPr lang="cs-CZ" sz="2000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cs-CZ" sz="2000" b="1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59319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67" kern="0" cap="all" dirty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Kam se obrátit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766763" y="1840935"/>
            <a:ext cx="8862430" cy="439976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800" b="1" dirty="0">
                <a:solidFill>
                  <a:srgbClr val="006666"/>
                </a:solidFill>
              </a:rPr>
              <a:t>podstatná role Místních akčních skupin (MAS) a Energetických konzultačních a informačních středisek (EKIS)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400" dirty="0">
                <a:solidFill>
                  <a:srgbClr val="006666"/>
                </a:solidFill>
              </a:rPr>
              <a:t>zajišťují odborný posudek nezbytný k podání žádosti (MAS/EKIS) a potvrzují závěrečnou zprávu o realizaci opatření (MAS/EKIS)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cs-CZ" sz="2400" dirty="0">
                <a:solidFill>
                  <a:srgbClr val="006666"/>
                </a:solidFill>
              </a:rPr>
              <a:t>asistují s dalšími úkony (zřízení identity občana, podání žádosti…)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800" dirty="0">
                <a:solidFill>
                  <a:srgbClr val="006666"/>
                </a:solidFill>
              </a:rPr>
              <a:t>administraci žádostí provádí SFŽP ČR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800" dirty="0">
                <a:solidFill>
                  <a:srgbClr val="006666"/>
                </a:solidFill>
              </a:rPr>
              <a:t>veškeré informace o programu: </a:t>
            </a:r>
            <a:r>
              <a:rPr lang="cs-CZ" sz="2800" dirty="0">
                <a:solidFill>
                  <a:srgbClr val="006666"/>
                </a:solidFill>
                <a:hlinkClick r:id="rId3"/>
              </a:rPr>
              <a:t>https://novazelenausporam.cz/</a:t>
            </a:r>
            <a:r>
              <a:rPr lang="cs-CZ" sz="2800" dirty="0">
                <a:solidFill>
                  <a:srgbClr val="006666"/>
                </a:solidFill>
              </a:rPr>
              <a:t>  </a:t>
            </a:r>
            <a:endParaRPr lang="cs-CZ" sz="2800" b="1" dirty="0">
              <a:solidFill>
                <a:srgbClr val="006666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800" dirty="0">
                <a:solidFill>
                  <a:srgbClr val="006666"/>
                </a:solidFill>
              </a:rPr>
              <a:t>seznam MAS: </a:t>
            </a:r>
            <a:r>
              <a:rPr lang="cs-CZ" sz="2800" dirty="0">
                <a:solidFill>
                  <a:srgbClr val="006666"/>
                </a:solidFill>
                <a:hlinkClick r:id="rId4"/>
              </a:rPr>
              <a:t>http://databaze.nsmascr.cz/</a:t>
            </a:r>
            <a:r>
              <a:rPr lang="cs-CZ" sz="2800" dirty="0">
                <a:solidFill>
                  <a:srgbClr val="006666"/>
                </a:solidFill>
              </a:rPr>
              <a:t> 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800" dirty="0">
                <a:solidFill>
                  <a:srgbClr val="006666"/>
                </a:solidFill>
              </a:rPr>
              <a:t>seznam EKIS:</a:t>
            </a:r>
            <a:r>
              <a:rPr lang="cs-CZ" sz="2800" b="1" dirty="0">
                <a:solidFill>
                  <a:srgbClr val="006666"/>
                </a:solidFill>
              </a:rPr>
              <a:t> </a:t>
            </a:r>
            <a:r>
              <a:rPr lang="cs-CZ" sz="2800" dirty="0">
                <a:solidFill>
                  <a:srgbClr val="006666"/>
                </a:solidFill>
                <a:hlinkClick r:id="rId5"/>
              </a:rPr>
              <a:t>https://www.mpo-efekt.cz/cz/ekis/strediska-EKIS</a:t>
            </a:r>
            <a:endParaRPr lang="cs-CZ" sz="2800" dirty="0">
              <a:solidFill>
                <a:srgbClr val="006666"/>
              </a:solidFill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cs-CZ" sz="2800" b="1" dirty="0">
                <a:solidFill>
                  <a:srgbClr val="006666"/>
                </a:solidFill>
              </a:rPr>
              <a:t>Kontaktní telefon pro dotazy: 725 308 490</a:t>
            </a:r>
            <a:r>
              <a:rPr lang="cs-CZ" sz="2800" dirty="0">
                <a:solidFill>
                  <a:srgbClr val="006666"/>
                </a:solidFill>
              </a:rPr>
              <a:t> (</a:t>
            </a:r>
            <a:r>
              <a:rPr lang="cs-CZ" sz="2800" dirty="0" err="1">
                <a:solidFill>
                  <a:srgbClr val="006666"/>
                </a:solidFill>
              </a:rPr>
              <a:t>prac</a:t>
            </a:r>
            <a:r>
              <a:rPr lang="cs-CZ" sz="2800" dirty="0">
                <a:solidFill>
                  <a:srgbClr val="006666"/>
                </a:solidFill>
              </a:rPr>
              <a:t>. dny 8-16:00)</a:t>
            </a:r>
            <a:endParaRPr lang="cs-CZ" sz="2800" b="1" dirty="0">
              <a:solidFill>
                <a:srgbClr val="006666"/>
              </a:solidFill>
            </a:endParaRP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b="1" dirty="0"/>
          </a:p>
          <a:p>
            <a:endParaRPr lang="cs-CZ" dirty="0"/>
          </a:p>
        </p:txBody>
      </p:sp>
      <p:pic>
        <p:nvPicPr>
          <p:cNvPr id="4" name="Zástupný symbol pro obrázek 6"/>
          <p:cNvPicPr>
            <a:picLocks noChangeAspect="1"/>
          </p:cNvPicPr>
          <p:nvPr/>
        </p:nvPicPr>
        <p:blipFill rotWithShape="1">
          <a:blip r:embed="rId6"/>
          <a:srcRect l="20294" t="-847" r="7438" b="847"/>
          <a:stretch/>
        </p:blipFill>
        <p:spPr>
          <a:xfrm>
            <a:off x="9629193" y="1628800"/>
            <a:ext cx="2254847" cy="483181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8408" y="1840935"/>
            <a:ext cx="779388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062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667" kern="0" cap="all" dirty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Rozdíly NZÚ </a:t>
            </a:r>
            <a:r>
              <a:rPr lang="cs-CZ" sz="2667" kern="0" cap="all" dirty="0" err="1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Light</a:t>
            </a:r>
            <a:r>
              <a:rPr lang="cs-CZ" sz="2667" kern="0" cap="all" dirty="0">
                <a:solidFill>
                  <a:srgbClr val="00666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a NZÚ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771" y="2024844"/>
            <a:ext cx="779388" cy="936104"/>
          </a:xfrm>
          <a:prstGeom prst="rect">
            <a:avLst/>
          </a:prstGeom>
        </p:spPr>
      </p:pic>
      <p:graphicFrame>
        <p:nvGraphicFramePr>
          <p:cNvPr id="4" name="Tabulka 6">
            <a:extLst>
              <a:ext uri="{FF2B5EF4-FFF2-40B4-BE49-F238E27FC236}">
                <a16:creationId xmlns:a16="http://schemas.microsoft.com/office/drawing/2014/main" id="{2683EA1E-8EF6-B9E9-F599-510228C8E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865740"/>
              </p:ext>
            </p:extLst>
          </p:nvPr>
        </p:nvGraphicFramePr>
        <p:xfrm>
          <a:off x="500310" y="2348880"/>
          <a:ext cx="11051580" cy="387604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3202706">
                  <a:extLst>
                    <a:ext uri="{9D8B030D-6E8A-4147-A177-3AD203B41FA5}">
                      <a16:colId xmlns:a16="http://schemas.microsoft.com/office/drawing/2014/main" val="2467314282"/>
                    </a:ext>
                  </a:extLst>
                </a:gridCol>
                <a:gridCol w="3924437">
                  <a:extLst>
                    <a:ext uri="{9D8B030D-6E8A-4147-A177-3AD203B41FA5}">
                      <a16:colId xmlns:a16="http://schemas.microsoft.com/office/drawing/2014/main" val="2401443727"/>
                    </a:ext>
                  </a:extLst>
                </a:gridCol>
                <a:gridCol w="3924437">
                  <a:extLst>
                    <a:ext uri="{9D8B030D-6E8A-4147-A177-3AD203B41FA5}">
                      <a16:colId xmlns:a16="http://schemas.microsoft.com/office/drawing/2014/main" val="40688888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NZÚ </a:t>
                      </a:r>
                      <a:r>
                        <a:rPr lang="cs-CZ" dirty="0" err="1"/>
                        <a:t>Light</a:t>
                      </a:r>
                      <a:endParaRPr lang="cs-CZ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/>
                        <a:t>NZÚ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5736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Žadatelé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Vlastníci RD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Vlastníci RD a BD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54496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Typ domácností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Pouze nízkopříjmové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Bez omezení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1144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Míra podpory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až 100 %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max. 60 %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83920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Výše podpory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max. 150 000 Kč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dle opatření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83726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Vyplacení podpory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zálohově dopředu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 dokončení a zaplacení opatření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58875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Typ opatření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Pouze zateplení a výměna oken a dveří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Široká škála opatření (TČ, FVE, Dešťovka, Zelené střechy…)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90147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Požadavek na projektovou dokumentaci / PENB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Ano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263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/>
                        <a:t>Délka realizace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 rok (+ max. 0,5 roku prodloužení)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 roky (+ možnost prodloužení)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3232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292491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Vlastní 2">
      <a:dk1>
        <a:sysClr val="windowText" lastClr="000000"/>
      </a:dk1>
      <a:lt1>
        <a:sysClr val="window" lastClr="FFFFFF"/>
      </a:lt1>
      <a:dk2>
        <a:srgbClr val="003AA9"/>
      </a:dk2>
      <a:lt2>
        <a:srgbClr val="DFE895"/>
      </a:lt2>
      <a:accent1>
        <a:srgbClr val="003AA9"/>
      </a:accent1>
      <a:accent2>
        <a:srgbClr val="B5CD00"/>
      </a:accent2>
      <a:accent3>
        <a:srgbClr val="43B02A"/>
      </a:accent3>
      <a:accent4>
        <a:srgbClr val="7EA6D7"/>
      </a:accent4>
      <a:accent5>
        <a:srgbClr val="DFE895"/>
      </a:accent5>
      <a:accent6>
        <a:srgbClr val="96D9A5"/>
      </a:accent6>
      <a:hlink>
        <a:srgbClr val="003AA9"/>
      </a:hlink>
      <a:folHlink>
        <a:srgbClr val="7EA6D7"/>
      </a:folHlink>
    </a:clrScheme>
    <a:fontScheme name="Fond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ZÚ light_prezentace_15_11" id="{534A6241-B77F-40D9-9F81-485B774DBF22}" vid="{9AF17476-CB7A-49AC-80E7-AF2F7F32D3F4}"/>
    </a:ext>
  </a:extLst>
</a:theme>
</file>

<file path=ppt/theme/theme2.xml><?xml version="1.0" encoding="utf-8"?>
<a:theme xmlns:a="http://schemas.openxmlformats.org/drawingml/2006/main" name="1_Motiv systému Office">
  <a:themeElements>
    <a:clrScheme name="Vlastní 10">
      <a:dk1>
        <a:sysClr val="windowText" lastClr="000000"/>
      </a:dk1>
      <a:lt1>
        <a:sysClr val="window" lastClr="FFFFFF"/>
      </a:lt1>
      <a:dk2>
        <a:srgbClr val="005949"/>
      </a:dk2>
      <a:lt2>
        <a:srgbClr val="DFE895"/>
      </a:lt2>
      <a:accent1>
        <a:srgbClr val="005949"/>
      </a:accent1>
      <a:accent2>
        <a:srgbClr val="B5CD00"/>
      </a:accent2>
      <a:accent3>
        <a:srgbClr val="006EBA"/>
      </a:accent3>
      <a:accent4>
        <a:srgbClr val="7EA6D7"/>
      </a:accent4>
      <a:accent5>
        <a:srgbClr val="DFE895"/>
      </a:accent5>
      <a:accent6>
        <a:srgbClr val="96D9A5"/>
      </a:accent6>
      <a:hlink>
        <a:srgbClr val="003AA9"/>
      </a:hlink>
      <a:folHlink>
        <a:srgbClr val="7EA6D7"/>
      </a:folHlink>
    </a:clrScheme>
    <a:fontScheme name="Fond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ZÚ light_prezentace_16-9" id="{DE86B1F3-F863-452C-A9D3-1C2D02A723A1}" vid="{4F0ED7AB-7ACC-43B7-9386-1E46776436E6}"/>
    </a:ext>
  </a:extLst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NZÚ light_prezentace_15_11</Template>
  <TotalTime>241</TotalTime>
  <Words>543</Words>
  <Application>Microsoft Office PowerPoint</Application>
  <PresentationFormat>Širokoúhlá obrazovka</PresentationFormat>
  <Paragraphs>105</Paragraphs>
  <Slides>11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11</vt:i4>
      </vt:variant>
    </vt:vector>
  </HeadingPairs>
  <TitlesOfParts>
    <vt:vector size="18" baseType="lpstr">
      <vt:lpstr>Arial</vt:lpstr>
      <vt:lpstr>Calibri</vt:lpstr>
      <vt:lpstr>Roboto</vt:lpstr>
      <vt:lpstr>Segoe UI</vt:lpstr>
      <vt:lpstr>Times New Roman</vt:lpstr>
      <vt:lpstr>Motiv systému Office</vt:lpstr>
      <vt:lpstr>1_Motiv systému Office</vt:lpstr>
      <vt:lpstr>NOVÁ ZELENÁ ÚSPORÁM Light</vt:lpstr>
      <vt:lpstr>Hlavní cíle programu</vt:lpstr>
      <vt:lpstr>Základní představení</vt:lpstr>
      <vt:lpstr>Koho podpoříme</vt:lpstr>
      <vt:lpstr>Co podpoříme</vt:lpstr>
      <vt:lpstr>Kolik zaplatíme</vt:lpstr>
      <vt:lpstr>Jak na to</vt:lpstr>
      <vt:lpstr>Kam se obrátit</vt:lpstr>
      <vt:lpstr>Rozdíly NZÚ Light a NZÚ</vt:lpstr>
      <vt:lpstr>Podporovaná opatření NZÚ</vt:lpstr>
      <vt:lpstr>Prezentace aplikace PowerPoint</vt:lpstr>
    </vt:vector>
  </TitlesOfParts>
  <Company>SFZP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NOVÁ ZELENÁ ÚSPORÁM Light</dc:title>
  <dc:creator>Drbal Zbynek</dc:creator>
  <cp:lastModifiedBy>Starosta</cp:lastModifiedBy>
  <cp:revision>14</cp:revision>
  <cp:lastPrinted>2014-02-25T12:57:44Z</cp:lastPrinted>
  <dcterms:created xsi:type="dcterms:W3CDTF">2022-11-15T14:50:32Z</dcterms:created>
  <dcterms:modified xsi:type="dcterms:W3CDTF">2023-01-10T10:05:48Z</dcterms:modified>
</cp:coreProperties>
</file>